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7" r:id="rId2"/>
    <p:sldId id="258" r:id="rId3"/>
    <p:sldId id="259" r:id="rId4"/>
    <p:sldId id="260" r:id="rId5"/>
    <p:sldId id="261" r:id="rId6"/>
    <p:sldId id="262" r:id="rId7"/>
    <p:sldId id="263" r:id="rId8"/>
    <p:sldId id="264" r:id="rId9"/>
    <p:sldId id="265" r:id="rId10"/>
    <p:sldId id="266" r:id="rId11"/>
    <p:sldId id="25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E81B4D-350A-0D44-BD98-2F8ED7B1EEAE}" type="doc">
      <dgm:prSet loTypeId="urn:microsoft.com/office/officeart/2005/8/layout/hList2" loCatId="" qsTypeId="urn:microsoft.com/office/officeart/2005/8/quickstyle/simple1" qsCatId="simple" csTypeId="urn:microsoft.com/office/officeart/2005/8/colors/colorful5" csCatId="colorful" phldr="1"/>
      <dgm:spPr/>
      <dgm:t>
        <a:bodyPr/>
        <a:lstStyle/>
        <a:p>
          <a:endParaRPr lang="en-GB"/>
        </a:p>
      </dgm:t>
    </dgm:pt>
    <dgm:pt modelId="{EB16579F-978C-0C44-B8A5-B1B550DED8EA}">
      <dgm:prSet phldrT="[Text]" custT="1"/>
      <dgm:spPr/>
      <dgm:t>
        <a:bodyPr/>
        <a:lstStyle/>
        <a:p>
          <a:r>
            <a:rPr lang="en-GB" sz="2400" dirty="0">
              <a:solidFill>
                <a:schemeClr val="accent1">
                  <a:lumMod val="75000"/>
                </a:schemeClr>
              </a:solidFill>
              <a:latin typeface="Century Gothic" panose="020B0502020202020204" pitchFamily="34" charset="0"/>
            </a:rPr>
            <a:t>Techniques</a:t>
          </a:r>
        </a:p>
      </dgm:t>
    </dgm:pt>
    <dgm:pt modelId="{F69F869C-A426-A440-A478-129DCC2818F5}" type="parTrans" cxnId="{44A94CD4-2D2D-0F4B-BFED-588161DB13F6}">
      <dgm:prSet/>
      <dgm:spPr/>
      <dgm:t>
        <a:bodyPr/>
        <a:lstStyle/>
        <a:p>
          <a:endParaRPr lang="en-GB" sz="1600">
            <a:solidFill>
              <a:schemeClr val="tx1"/>
            </a:solidFill>
            <a:latin typeface="Century Gothic" panose="020B0502020202020204" pitchFamily="34" charset="0"/>
          </a:endParaRPr>
        </a:p>
      </dgm:t>
    </dgm:pt>
    <dgm:pt modelId="{8D0B6586-43AC-C749-BD2C-F67CD0CE5FB4}" type="sibTrans" cxnId="{44A94CD4-2D2D-0F4B-BFED-588161DB13F6}">
      <dgm:prSet/>
      <dgm:spPr/>
      <dgm:t>
        <a:bodyPr/>
        <a:lstStyle/>
        <a:p>
          <a:endParaRPr lang="en-GB" sz="1600">
            <a:solidFill>
              <a:schemeClr val="tx1"/>
            </a:solidFill>
            <a:latin typeface="Century Gothic" panose="020B0502020202020204" pitchFamily="34" charset="0"/>
          </a:endParaRPr>
        </a:p>
      </dgm:t>
    </dgm:pt>
    <dgm:pt modelId="{C4D0B090-D891-674B-ABA2-980D1EADDC73}">
      <dgm:prSet phldrT="[Text]" custT="1"/>
      <dgm:spPr>
        <a:solidFill>
          <a:schemeClr val="accent1">
            <a:lumMod val="40000"/>
            <a:lumOff val="60000"/>
          </a:schemeClr>
        </a:solidFill>
      </dgm:spPr>
      <dgm:t>
        <a:bodyPr/>
        <a:lstStyle/>
        <a:p>
          <a:r>
            <a:rPr lang="en-GB" sz="1600" dirty="0">
              <a:solidFill>
                <a:schemeClr val="tx1"/>
              </a:solidFill>
              <a:latin typeface="Century Gothic" panose="020B0502020202020204" pitchFamily="34" charset="0"/>
            </a:rPr>
            <a:t>Data Pre-processing</a:t>
          </a:r>
        </a:p>
      </dgm:t>
    </dgm:pt>
    <dgm:pt modelId="{F2813038-36F7-9D46-9801-7C1D01C5E14C}" type="parTrans" cxnId="{7CC24D20-53AC-4444-8882-B8B10B3B2788}">
      <dgm:prSet/>
      <dgm:spPr/>
      <dgm:t>
        <a:bodyPr/>
        <a:lstStyle/>
        <a:p>
          <a:endParaRPr lang="en-GB" sz="1600">
            <a:solidFill>
              <a:schemeClr val="tx1"/>
            </a:solidFill>
            <a:latin typeface="Century Gothic" panose="020B0502020202020204" pitchFamily="34" charset="0"/>
          </a:endParaRPr>
        </a:p>
      </dgm:t>
    </dgm:pt>
    <dgm:pt modelId="{CC85EED4-0392-5742-B70C-5B3A6D307E84}" type="sibTrans" cxnId="{7CC24D20-53AC-4444-8882-B8B10B3B2788}">
      <dgm:prSet/>
      <dgm:spPr/>
      <dgm:t>
        <a:bodyPr/>
        <a:lstStyle/>
        <a:p>
          <a:endParaRPr lang="en-GB" sz="1600">
            <a:solidFill>
              <a:schemeClr val="tx1"/>
            </a:solidFill>
            <a:latin typeface="Century Gothic" panose="020B0502020202020204" pitchFamily="34" charset="0"/>
          </a:endParaRPr>
        </a:p>
      </dgm:t>
    </dgm:pt>
    <dgm:pt modelId="{E094F384-3EA2-B842-98E6-151EB211523E}">
      <dgm:prSet phldrT="[Text]" custT="1"/>
      <dgm:spPr>
        <a:solidFill>
          <a:schemeClr val="accent1">
            <a:lumMod val="40000"/>
            <a:lumOff val="60000"/>
          </a:schemeClr>
        </a:solidFill>
      </dgm:spPr>
      <dgm:t>
        <a:bodyPr/>
        <a:lstStyle/>
        <a:p>
          <a:r>
            <a:rPr lang="en-GB" sz="1600" dirty="0">
              <a:solidFill>
                <a:schemeClr val="tx1"/>
              </a:solidFill>
              <a:latin typeface="Century Gothic" panose="020B0502020202020204" pitchFamily="34" charset="0"/>
            </a:rPr>
            <a:t>Optimization</a:t>
          </a:r>
        </a:p>
      </dgm:t>
    </dgm:pt>
    <dgm:pt modelId="{F91E5A26-58F6-594A-AF04-C39DCBA2F6BC}" type="parTrans" cxnId="{543FF035-0033-3440-85EB-B2C60DD67D85}">
      <dgm:prSet/>
      <dgm:spPr/>
      <dgm:t>
        <a:bodyPr/>
        <a:lstStyle/>
        <a:p>
          <a:endParaRPr lang="en-GB" sz="1600">
            <a:solidFill>
              <a:schemeClr val="tx1"/>
            </a:solidFill>
            <a:latin typeface="Century Gothic" panose="020B0502020202020204" pitchFamily="34" charset="0"/>
          </a:endParaRPr>
        </a:p>
      </dgm:t>
    </dgm:pt>
    <dgm:pt modelId="{1552324D-BC2A-6F42-8967-E740CFD6870E}" type="sibTrans" cxnId="{543FF035-0033-3440-85EB-B2C60DD67D85}">
      <dgm:prSet/>
      <dgm:spPr/>
      <dgm:t>
        <a:bodyPr/>
        <a:lstStyle/>
        <a:p>
          <a:endParaRPr lang="en-GB" sz="1600">
            <a:solidFill>
              <a:schemeClr val="tx1"/>
            </a:solidFill>
            <a:latin typeface="Century Gothic" panose="020B0502020202020204" pitchFamily="34" charset="0"/>
          </a:endParaRPr>
        </a:p>
      </dgm:t>
    </dgm:pt>
    <dgm:pt modelId="{391E45EC-0EE2-EC41-BB8D-44E600A76722}">
      <dgm:prSet phldrT="[Text]" custT="1"/>
      <dgm:spPr/>
      <dgm:t>
        <a:bodyPr/>
        <a:lstStyle/>
        <a:p>
          <a:r>
            <a:rPr lang="en-GB" sz="2400" dirty="0">
              <a:solidFill>
                <a:schemeClr val="accent6">
                  <a:lumMod val="75000"/>
                </a:schemeClr>
              </a:solidFill>
              <a:latin typeface="Century Gothic" panose="020B0502020202020204" pitchFamily="34" charset="0"/>
            </a:rPr>
            <a:t>Tools and Services</a:t>
          </a:r>
        </a:p>
      </dgm:t>
    </dgm:pt>
    <dgm:pt modelId="{C5F8B8FC-E74F-5644-8486-6122A760D2A0}" type="parTrans" cxnId="{CFAF4886-9EF3-324A-BD1A-3D44C724D32D}">
      <dgm:prSet/>
      <dgm:spPr/>
      <dgm:t>
        <a:bodyPr/>
        <a:lstStyle/>
        <a:p>
          <a:endParaRPr lang="en-GB" sz="1600">
            <a:solidFill>
              <a:schemeClr val="tx1"/>
            </a:solidFill>
            <a:latin typeface="Century Gothic" panose="020B0502020202020204" pitchFamily="34" charset="0"/>
          </a:endParaRPr>
        </a:p>
      </dgm:t>
    </dgm:pt>
    <dgm:pt modelId="{E4DFFB6C-F2B5-0140-9ACB-29273B69D4CA}" type="sibTrans" cxnId="{CFAF4886-9EF3-324A-BD1A-3D44C724D32D}">
      <dgm:prSet/>
      <dgm:spPr/>
      <dgm:t>
        <a:bodyPr/>
        <a:lstStyle/>
        <a:p>
          <a:endParaRPr lang="en-GB" sz="1600">
            <a:solidFill>
              <a:schemeClr val="tx1"/>
            </a:solidFill>
            <a:latin typeface="Century Gothic" panose="020B0502020202020204" pitchFamily="34" charset="0"/>
          </a:endParaRPr>
        </a:p>
      </dgm:t>
    </dgm:pt>
    <dgm:pt modelId="{E92CE80D-1910-2549-B530-1287EB36BA4F}">
      <dgm:prSet phldrT="[Text]" custT="1"/>
      <dgm:spPr>
        <a:solidFill>
          <a:schemeClr val="accent6">
            <a:lumMod val="40000"/>
            <a:lumOff val="60000"/>
          </a:schemeClr>
        </a:solidFill>
      </dgm:spPr>
      <dgm:t>
        <a:bodyPr/>
        <a:lstStyle/>
        <a:p>
          <a:r>
            <a:rPr lang="en-GB" sz="1600" dirty="0" err="1">
              <a:solidFill>
                <a:schemeClr val="tx1"/>
              </a:solidFill>
              <a:latin typeface="Century Gothic" panose="020B0502020202020204" pitchFamily="34" charset="0"/>
            </a:rPr>
            <a:t>Jupyter</a:t>
          </a:r>
          <a:r>
            <a:rPr lang="en-GB" sz="1600" dirty="0">
              <a:solidFill>
                <a:schemeClr val="tx1"/>
              </a:solidFill>
              <a:latin typeface="Century Gothic" panose="020B0502020202020204" pitchFamily="34" charset="0"/>
            </a:rPr>
            <a:t> lab</a:t>
          </a:r>
        </a:p>
      </dgm:t>
    </dgm:pt>
    <dgm:pt modelId="{570151D1-278E-304E-A051-B90586550952}" type="parTrans" cxnId="{4B505123-2E5B-4747-B4E0-F0E59F569782}">
      <dgm:prSet/>
      <dgm:spPr/>
      <dgm:t>
        <a:bodyPr/>
        <a:lstStyle/>
        <a:p>
          <a:endParaRPr lang="en-GB" sz="1600">
            <a:solidFill>
              <a:schemeClr val="tx1"/>
            </a:solidFill>
            <a:latin typeface="Century Gothic" panose="020B0502020202020204" pitchFamily="34" charset="0"/>
          </a:endParaRPr>
        </a:p>
      </dgm:t>
    </dgm:pt>
    <dgm:pt modelId="{44BF8800-C2AF-2744-94B0-249F15716BB4}" type="sibTrans" cxnId="{4B505123-2E5B-4747-B4E0-F0E59F569782}">
      <dgm:prSet/>
      <dgm:spPr/>
      <dgm:t>
        <a:bodyPr/>
        <a:lstStyle/>
        <a:p>
          <a:endParaRPr lang="en-GB" sz="1600">
            <a:solidFill>
              <a:schemeClr val="tx1"/>
            </a:solidFill>
            <a:latin typeface="Century Gothic" panose="020B0502020202020204" pitchFamily="34" charset="0"/>
          </a:endParaRPr>
        </a:p>
      </dgm:t>
    </dgm:pt>
    <dgm:pt modelId="{F24B7CE5-04F7-D54B-B472-5D9CF7A2BE59}">
      <dgm:prSet phldrT="[Text]" custT="1"/>
      <dgm:spPr/>
      <dgm:t>
        <a:bodyPr/>
        <a:lstStyle/>
        <a:p>
          <a:r>
            <a:rPr lang="en-GB" sz="2400" dirty="0">
              <a:solidFill>
                <a:srgbClr val="00B050"/>
              </a:solidFill>
              <a:latin typeface="Century Gothic" panose="020B0502020202020204" pitchFamily="34" charset="0"/>
            </a:rPr>
            <a:t>Languages &amp; Libraries</a:t>
          </a:r>
        </a:p>
      </dgm:t>
    </dgm:pt>
    <dgm:pt modelId="{C0AAB103-53BB-6D4B-9B2C-04612144DB0B}" type="parTrans" cxnId="{906AE69A-36BB-6A48-922B-F1DA30B1F010}">
      <dgm:prSet/>
      <dgm:spPr/>
      <dgm:t>
        <a:bodyPr/>
        <a:lstStyle/>
        <a:p>
          <a:endParaRPr lang="en-GB" sz="1600">
            <a:solidFill>
              <a:schemeClr val="tx1"/>
            </a:solidFill>
            <a:latin typeface="Century Gothic" panose="020B0502020202020204" pitchFamily="34" charset="0"/>
          </a:endParaRPr>
        </a:p>
      </dgm:t>
    </dgm:pt>
    <dgm:pt modelId="{B7B87F30-A22C-C941-B870-749B994B59F4}" type="sibTrans" cxnId="{906AE69A-36BB-6A48-922B-F1DA30B1F010}">
      <dgm:prSet/>
      <dgm:spPr/>
      <dgm:t>
        <a:bodyPr/>
        <a:lstStyle/>
        <a:p>
          <a:endParaRPr lang="en-GB" sz="1600">
            <a:solidFill>
              <a:schemeClr val="tx1"/>
            </a:solidFill>
            <a:latin typeface="Century Gothic" panose="020B0502020202020204" pitchFamily="34" charset="0"/>
          </a:endParaRPr>
        </a:p>
      </dgm:t>
    </dgm:pt>
    <dgm:pt modelId="{54525F72-B173-154D-8725-571B76D555FF}">
      <dgm:prSet phldrT="[Text]" custT="1"/>
      <dgm:spPr>
        <a:solidFill>
          <a:schemeClr val="accent1">
            <a:lumMod val="40000"/>
            <a:lumOff val="60000"/>
          </a:schemeClr>
        </a:solidFill>
      </dgm:spPr>
      <dgm:t>
        <a:bodyPr/>
        <a:lstStyle/>
        <a:p>
          <a:r>
            <a:rPr lang="en-GB" sz="1600" dirty="0">
              <a:solidFill>
                <a:schemeClr val="tx1"/>
              </a:solidFill>
              <a:latin typeface="Century Gothic" panose="020B0502020202020204" pitchFamily="34" charset="0"/>
            </a:rPr>
            <a:t>Deep Learning</a:t>
          </a:r>
        </a:p>
      </dgm:t>
    </dgm:pt>
    <dgm:pt modelId="{7FFE4B1A-E5C1-4049-9F91-93E04E200DD6}" type="parTrans" cxnId="{498229EE-6BFE-094A-ADFE-C4925A7E6717}">
      <dgm:prSet/>
      <dgm:spPr/>
      <dgm:t>
        <a:bodyPr/>
        <a:lstStyle/>
        <a:p>
          <a:endParaRPr lang="en-GB" sz="1600">
            <a:solidFill>
              <a:schemeClr val="tx1"/>
            </a:solidFill>
            <a:latin typeface="Century Gothic" panose="020B0502020202020204" pitchFamily="34" charset="0"/>
          </a:endParaRPr>
        </a:p>
      </dgm:t>
    </dgm:pt>
    <dgm:pt modelId="{2CCF308F-088D-4541-ADEE-0C17D3F8E981}" type="sibTrans" cxnId="{498229EE-6BFE-094A-ADFE-C4925A7E6717}">
      <dgm:prSet/>
      <dgm:spPr/>
      <dgm:t>
        <a:bodyPr/>
        <a:lstStyle/>
        <a:p>
          <a:endParaRPr lang="en-GB" sz="1600">
            <a:solidFill>
              <a:schemeClr val="tx1"/>
            </a:solidFill>
            <a:latin typeface="Century Gothic" panose="020B0502020202020204" pitchFamily="34" charset="0"/>
          </a:endParaRPr>
        </a:p>
      </dgm:t>
    </dgm:pt>
    <dgm:pt modelId="{B7CE1D9A-A27A-2043-A0F6-23289FEDE6A0}">
      <dgm:prSet phldrT="[Text]" custT="1"/>
      <dgm:spPr>
        <a:solidFill>
          <a:schemeClr val="accent2">
            <a:lumMod val="40000"/>
            <a:lumOff val="60000"/>
          </a:schemeClr>
        </a:solidFill>
      </dgm:spPr>
      <dgm:t>
        <a:bodyPr/>
        <a:lstStyle/>
        <a:p>
          <a:r>
            <a:rPr lang="en-GB" sz="1600" dirty="0">
              <a:solidFill>
                <a:schemeClr val="tx1"/>
              </a:solidFill>
              <a:latin typeface="Century Gothic" panose="020B0502020202020204" pitchFamily="34" charset="0"/>
            </a:rPr>
            <a:t>Python</a:t>
          </a:r>
        </a:p>
      </dgm:t>
    </dgm:pt>
    <dgm:pt modelId="{5B5945B2-4003-A944-BFD3-799AA6320C2B}" type="parTrans" cxnId="{04FA1F6A-FC9D-4441-918A-89687ADA0FDF}">
      <dgm:prSet/>
      <dgm:spPr/>
      <dgm:t>
        <a:bodyPr/>
        <a:lstStyle/>
        <a:p>
          <a:endParaRPr lang="en-GB"/>
        </a:p>
      </dgm:t>
    </dgm:pt>
    <dgm:pt modelId="{0CD14AD4-92E1-3240-AD11-7CB7CC60F570}" type="sibTrans" cxnId="{04FA1F6A-FC9D-4441-918A-89687ADA0FDF}">
      <dgm:prSet/>
      <dgm:spPr/>
      <dgm:t>
        <a:bodyPr/>
        <a:lstStyle/>
        <a:p>
          <a:endParaRPr lang="en-GB"/>
        </a:p>
      </dgm:t>
    </dgm:pt>
    <dgm:pt modelId="{8D1EFA4D-80A6-4CC1-9EAE-642730864EC8}">
      <dgm:prSet phldrT="[Text]" custT="1"/>
      <dgm:spPr>
        <a:solidFill>
          <a:schemeClr val="accent6">
            <a:lumMod val="40000"/>
            <a:lumOff val="60000"/>
          </a:schemeClr>
        </a:solidFill>
      </dgm:spPr>
      <dgm:t>
        <a:bodyPr/>
        <a:lstStyle/>
        <a:p>
          <a:r>
            <a:rPr lang="en-GB" sz="1600" dirty="0">
              <a:solidFill>
                <a:schemeClr val="tx1"/>
              </a:solidFill>
              <a:latin typeface="Century Gothic" panose="020B0502020202020204" pitchFamily="34" charset="0"/>
            </a:rPr>
            <a:t>VS Code</a:t>
          </a:r>
        </a:p>
      </dgm:t>
    </dgm:pt>
    <dgm:pt modelId="{C400468B-3DBB-4203-960D-D02AD72D43B4}" type="parTrans" cxnId="{83DFDA13-FF93-4173-AB53-4D309FFEE83B}">
      <dgm:prSet/>
      <dgm:spPr/>
      <dgm:t>
        <a:bodyPr/>
        <a:lstStyle/>
        <a:p>
          <a:endParaRPr lang="en-IN"/>
        </a:p>
      </dgm:t>
    </dgm:pt>
    <dgm:pt modelId="{770A2BE8-2F0F-4ECF-8ABA-F4D514123609}" type="sibTrans" cxnId="{83DFDA13-FF93-4173-AB53-4D309FFEE83B}">
      <dgm:prSet/>
      <dgm:spPr/>
      <dgm:t>
        <a:bodyPr/>
        <a:lstStyle/>
        <a:p>
          <a:endParaRPr lang="en-IN"/>
        </a:p>
      </dgm:t>
    </dgm:pt>
    <dgm:pt modelId="{073A28FC-35AC-4256-AFFC-2F405740C55A}">
      <dgm:prSet phldrT="[Text]" custT="1"/>
      <dgm:spPr>
        <a:solidFill>
          <a:schemeClr val="accent6">
            <a:lumMod val="40000"/>
            <a:lumOff val="60000"/>
          </a:schemeClr>
        </a:solidFill>
      </dgm:spPr>
      <dgm:t>
        <a:bodyPr/>
        <a:lstStyle/>
        <a:p>
          <a:r>
            <a:rPr lang="en-GB" sz="1600" dirty="0">
              <a:solidFill>
                <a:schemeClr val="tx1"/>
              </a:solidFill>
              <a:latin typeface="Century Gothic" panose="020B0502020202020204" pitchFamily="34" charset="0"/>
            </a:rPr>
            <a:t>PIMA Indian Diabetes dataset</a:t>
          </a:r>
        </a:p>
      </dgm:t>
    </dgm:pt>
    <dgm:pt modelId="{6F2F945B-A4AA-4113-B6B5-FD445903B007}" type="parTrans" cxnId="{CE346AB9-ADC9-40A9-9991-8F97F97E5E92}">
      <dgm:prSet/>
      <dgm:spPr/>
      <dgm:t>
        <a:bodyPr/>
        <a:lstStyle/>
        <a:p>
          <a:endParaRPr lang="en-IN"/>
        </a:p>
      </dgm:t>
    </dgm:pt>
    <dgm:pt modelId="{9DA2CCDC-F47E-45FD-8DFA-ADC18737E361}" type="sibTrans" cxnId="{CE346AB9-ADC9-40A9-9991-8F97F97E5E92}">
      <dgm:prSet/>
      <dgm:spPr/>
      <dgm:t>
        <a:bodyPr/>
        <a:lstStyle/>
        <a:p>
          <a:endParaRPr lang="en-IN"/>
        </a:p>
      </dgm:t>
    </dgm:pt>
    <dgm:pt modelId="{DF184514-E5D9-4598-9D1D-C939161096CF}">
      <dgm:prSet phldrT="[Text]" custT="1"/>
      <dgm:spPr>
        <a:solidFill>
          <a:schemeClr val="accent6">
            <a:lumMod val="40000"/>
            <a:lumOff val="60000"/>
          </a:schemeClr>
        </a:solidFill>
      </dgm:spPr>
      <dgm:t>
        <a:bodyPr/>
        <a:lstStyle/>
        <a:p>
          <a:endParaRPr lang="en-GB" sz="1600" dirty="0">
            <a:solidFill>
              <a:schemeClr val="tx1"/>
            </a:solidFill>
            <a:latin typeface="Century Gothic" panose="020B0502020202020204" pitchFamily="34" charset="0"/>
          </a:endParaRPr>
        </a:p>
      </dgm:t>
    </dgm:pt>
    <dgm:pt modelId="{F29C9384-4773-4FB2-847E-85790BF95AE1}" type="parTrans" cxnId="{4E2863B9-693F-44EA-BCFE-7D0EF8E486AF}">
      <dgm:prSet/>
      <dgm:spPr/>
      <dgm:t>
        <a:bodyPr/>
        <a:lstStyle/>
        <a:p>
          <a:endParaRPr lang="en-IN"/>
        </a:p>
      </dgm:t>
    </dgm:pt>
    <dgm:pt modelId="{A5715CF4-7E94-48BA-834F-7B560D18510B}" type="sibTrans" cxnId="{4E2863B9-693F-44EA-BCFE-7D0EF8E486AF}">
      <dgm:prSet/>
      <dgm:spPr/>
      <dgm:t>
        <a:bodyPr/>
        <a:lstStyle/>
        <a:p>
          <a:endParaRPr lang="en-IN"/>
        </a:p>
      </dgm:t>
    </dgm:pt>
    <dgm:pt modelId="{5C318654-D1B4-45DF-9CD2-80CCFCD72AB8}">
      <dgm:prSet phldrT="[Text]" custT="1"/>
      <dgm:spPr>
        <a:solidFill>
          <a:schemeClr val="accent2">
            <a:lumMod val="40000"/>
            <a:lumOff val="60000"/>
          </a:schemeClr>
        </a:solidFill>
      </dgm:spPr>
      <dgm:t>
        <a:bodyPr/>
        <a:lstStyle/>
        <a:p>
          <a:r>
            <a:rPr lang="en-GB" sz="1600">
              <a:solidFill>
                <a:schemeClr val="tx1"/>
              </a:solidFill>
              <a:latin typeface="Century Gothic" panose="020B0502020202020204" pitchFamily="34" charset="0"/>
            </a:rPr>
            <a:t>Flask framework</a:t>
          </a:r>
          <a:endParaRPr lang="en-GB" sz="1600" dirty="0">
            <a:solidFill>
              <a:schemeClr val="tx1"/>
            </a:solidFill>
            <a:latin typeface="Century Gothic" panose="020B0502020202020204" pitchFamily="34" charset="0"/>
          </a:endParaRPr>
        </a:p>
      </dgm:t>
    </dgm:pt>
    <dgm:pt modelId="{162DDAB8-2CDF-4D3C-B17A-86B34CFC8E3D}" type="parTrans" cxnId="{482F1559-8B32-4AAA-A78E-B396530FF63C}">
      <dgm:prSet/>
      <dgm:spPr/>
      <dgm:t>
        <a:bodyPr/>
        <a:lstStyle/>
        <a:p>
          <a:endParaRPr lang="en-IN"/>
        </a:p>
      </dgm:t>
    </dgm:pt>
    <dgm:pt modelId="{77F08D03-8249-460D-B0ED-2F781ED52423}" type="sibTrans" cxnId="{482F1559-8B32-4AAA-A78E-B396530FF63C}">
      <dgm:prSet/>
      <dgm:spPr/>
      <dgm:t>
        <a:bodyPr/>
        <a:lstStyle/>
        <a:p>
          <a:endParaRPr lang="en-IN"/>
        </a:p>
      </dgm:t>
    </dgm:pt>
    <dgm:pt modelId="{3CCA24EC-EA56-4739-8BF2-146E92AEF0E7}">
      <dgm:prSet phldrT="[Text]" custT="1"/>
      <dgm:spPr>
        <a:solidFill>
          <a:schemeClr val="accent2">
            <a:lumMod val="40000"/>
            <a:lumOff val="60000"/>
          </a:schemeClr>
        </a:solidFill>
      </dgm:spPr>
      <dgm:t>
        <a:bodyPr/>
        <a:lstStyle/>
        <a:p>
          <a:r>
            <a:rPr lang="en-GB" sz="1600" dirty="0">
              <a:solidFill>
                <a:schemeClr val="tx1"/>
              </a:solidFill>
              <a:latin typeface="Century Gothic" panose="020B0502020202020204" pitchFamily="34" charset="0"/>
            </a:rPr>
            <a:t>CSS</a:t>
          </a:r>
        </a:p>
      </dgm:t>
    </dgm:pt>
    <dgm:pt modelId="{37F5D3DC-9CBB-47B2-B52F-9FD34A23E36E}" type="parTrans" cxnId="{EC5CFFC3-C6E2-4FD7-B324-1E539A865A83}">
      <dgm:prSet/>
      <dgm:spPr/>
      <dgm:t>
        <a:bodyPr/>
        <a:lstStyle/>
        <a:p>
          <a:endParaRPr lang="en-IN"/>
        </a:p>
      </dgm:t>
    </dgm:pt>
    <dgm:pt modelId="{F4065150-5A7F-4E8F-97B0-80B836189874}" type="sibTrans" cxnId="{EC5CFFC3-C6E2-4FD7-B324-1E539A865A83}">
      <dgm:prSet/>
      <dgm:spPr/>
      <dgm:t>
        <a:bodyPr/>
        <a:lstStyle/>
        <a:p>
          <a:endParaRPr lang="en-IN"/>
        </a:p>
      </dgm:t>
    </dgm:pt>
    <dgm:pt modelId="{32ED0FE9-4367-47E4-89CE-06BAC817F155}">
      <dgm:prSet phldrT="[Text]" custT="1"/>
      <dgm:spPr>
        <a:solidFill>
          <a:schemeClr val="accent2">
            <a:lumMod val="40000"/>
            <a:lumOff val="60000"/>
          </a:schemeClr>
        </a:solidFill>
      </dgm:spPr>
      <dgm:t>
        <a:bodyPr/>
        <a:lstStyle/>
        <a:p>
          <a:endParaRPr lang="en-GB" sz="1600" dirty="0">
            <a:solidFill>
              <a:schemeClr val="tx1"/>
            </a:solidFill>
            <a:latin typeface="Century Gothic" panose="020B0502020202020204" pitchFamily="34" charset="0"/>
          </a:endParaRPr>
        </a:p>
      </dgm:t>
    </dgm:pt>
    <dgm:pt modelId="{DA71B086-F2A6-49F2-AA16-30F89927CC39}" type="parTrans" cxnId="{CA006255-77C4-48DF-8FA3-9CBF0E4FFEB3}">
      <dgm:prSet/>
      <dgm:spPr/>
      <dgm:t>
        <a:bodyPr/>
        <a:lstStyle/>
        <a:p>
          <a:endParaRPr lang="en-IN"/>
        </a:p>
      </dgm:t>
    </dgm:pt>
    <dgm:pt modelId="{79887E3B-5230-48ED-9355-7ED3B69E77F7}" type="sibTrans" cxnId="{CA006255-77C4-48DF-8FA3-9CBF0E4FFEB3}">
      <dgm:prSet/>
      <dgm:spPr/>
      <dgm:t>
        <a:bodyPr/>
        <a:lstStyle/>
        <a:p>
          <a:endParaRPr lang="en-IN"/>
        </a:p>
      </dgm:t>
    </dgm:pt>
    <dgm:pt modelId="{391D9CFF-46C6-4884-8CDE-A375B776CE13}">
      <dgm:prSet phldrT="[Text]" custT="1"/>
      <dgm:spPr>
        <a:solidFill>
          <a:schemeClr val="accent2">
            <a:lumMod val="40000"/>
            <a:lumOff val="60000"/>
          </a:schemeClr>
        </a:solidFill>
      </dgm:spPr>
      <dgm:t>
        <a:bodyPr/>
        <a:lstStyle/>
        <a:p>
          <a:r>
            <a:rPr lang="en-GB" sz="1600" dirty="0">
              <a:solidFill>
                <a:schemeClr val="tx1"/>
              </a:solidFill>
              <a:latin typeface="Century Gothic" panose="020B0502020202020204" pitchFamily="34" charset="0"/>
            </a:rPr>
            <a:t>HTML</a:t>
          </a:r>
        </a:p>
      </dgm:t>
    </dgm:pt>
    <dgm:pt modelId="{CE87FE39-E201-464A-B9ED-39021E13C2C9}" type="parTrans" cxnId="{041917E6-A192-411F-90A9-F77CF20A0818}">
      <dgm:prSet/>
      <dgm:spPr/>
      <dgm:t>
        <a:bodyPr/>
        <a:lstStyle/>
        <a:p>
          <a:endParaRPr lang="en-IN"/>
        </a:p>
      </dgm:t>
    </dgm:pt>
    <dgm:pt modelId="{D6B5B85B-1DBB-4F35-AE99-A28C3A43B0DB}" type="sibTrans" cxnId="{041917E6-A192-411F-90A9-F77CF20A0818}">
      <dgm:prSet/>
      <dgm:spPr/>
      <dgm:t>
        <a:bodyPr/>
        <a:lstStyle/>
        <a:p>
          <a:endParaRPr lang="en-IN"/>
        </a:p>
      </dgm:t>
    </dgm:pt>
    <dgm:pt modelId="{B02FD02F-0A33-4855-A61B-19F5AC62C562}">
      <dgm:prSet phldrT="[Text]" custT="1"/>
      <dgm:spPr>
        <a:solidFill>
          <a:schemeClr val="accent2">
            <a:lumMod val="40000"/>
            <a:lumOff val="60000"/>
          </a:schemeClr>
        </a:solidFill>
      </dgm:spPr>
      <dgm:t>
        <a:bodyPr/>
        <a:lstStyle/>
        <a:p>
          <a:r>
            <a:rPr lang="en-GB" sz="1600" dirty="0">
              <a:solidFill>
                <a:schemeClr val="tx1"/>
              </a:solidFill>
              <a:latin typeface="Century Gothic" panose="020B0502020202020204" pitchFamily="34" charset="0"/>
            </a:rPr>
            <a:t>Pandas</a:t>
          </a:r>
        </a:p>
      </dgm:t>
    </dgm:pt>
    <dgm:pt modelId="{F6933174-11D2-4BDA-81F0-450DA79C7148}" type="parTrans" cxnId="{B7F047E8-0798-490A-B155-987864D9D800}">
      <dgm:prSet/>
      <dgm:spPr/>
      <dgm:t>
        <a:bodyPr/>
        <a:lstStyle/>
        <a:p>
          <a:endParaRPr lang="en-IN"/>
        </a:p>
      </dgm:t>
    </dgm:pt>
    <dgm:pt modelId="{22A92C49-EC72-4C0A-8202-15A369726331}" type="sibTrans" cxnId="{B7F047E8-0798-490A-B155-987864D9D800}">
      <dgm:prSet/>
      <dgm:spPr/>
      <dgm:t>
        <a:bodyPr/>
        <a:lstStyle/>
        <a:p>
          <a:endParaRPr lang="en-IN"/>
        </a:p>
      </dgm:t>
    </dgm:pt>
    <dgm:pt modelId="{CB72F1CB-61DA-4B8F-81D0-DBB1F7A9E057}">
      <dgm:prSet phldrT="[Text]" custT="1"/>
      <dgm:spPr>
        <a:solidFill>
          <a:schemeClr val="accent2">
            <a:lumMod val="40000"/>
            <a:lumOff val="60000"/>
          </a:schemeClr>
        </a:solidFill>
      </dgm:spPr>
      <dgm:t>
        <a:bodyPr/>
        <a:lstStyle/>
        <a:p>
          <a:r>
            <a:rPr lang="en-GB" sz="1600" dirty="0">
              <a:solidFill>
                <a:schemeClr val="tx1"/>
              </a:solidFill>
              <a:latin typeface="Century Gothic" panose="020B0502020202020204" pitchFamily="34" charset="0"/>
            </a:rPr>
            <a:t>Matplotlib</a:t>
          </a:r>
        </a:p>
      </dgm:t>
    </dgm:pt>
    <dgm:pt modelId="{421A42F3-3DF9-4B26-847A-9983798457C6}" type="parTrans" cxnId="{30BA5B79-F3DC-4C1B-9468-1928DD23F69C}">
      <dgm:prSet/>
      <dgm:spPr/>
      <dgm:t>
        <a:bodyPr/>
        <a:lstStyle/>
        <a:p>
          <a:endParaRPr lang="en-IN"/>
        </a:p>
      </dgm:t>
    </dgm:pt>
    <dgm:pt modelId="{8E73279A-C1A6-403F-A83F-9E735C674F21}" type="sibTrans" cxnId="{30BA5B79-F3DC-4C1B-9468-1928DD23F69C}">
      <dgm:prSet/>
      <dgm:spPr/>
      <dgm:t>
        <a:bodyPr/>
        <a:lstStyle/>
        <a:p>
          <a:endParaRPr lang="en-IN"/>
        </a:p>
      </dgm:t>
    </dgm:pt>
    <dgm:pt modelId="{E9C4C107-042F-45D5-B5CC-34098ECC78A4}">
      <dgm:prSet phldrT="[Text]" custT="1"/>
      <dgm:spPr>
        <a:solidFill>
          <a:schemeClr val="accent2">
            <a:lumMod val="40000"/>
            <a:lumOff val="60000"/>
          </a:schemeClr>
        </a:solidFill>
      </dgm:spPr>
      <dgm:t>
        <a:bodyPr/>
        <a:lstStyle/>
        <a:p>
          <a:r>
            <a:rPr lang="en-GB" sz="1600" dirty="0">
              <a:solidFill>
                <a:schemeClr val="tx1"/>
              </a:solidFill>
              <a:latin typeface="Century Gothic" panose="020B0502020202020204" pitchFamily="34" charset="0"/>
            </a:rPr>
            <a:t>Seaborn</a:t>
          </a:r>
        </a:p>
      </dgm:t>
    </dgm:pt>
    <dgm:pt modelId="{831C3BA2-6631-447C-B1EE-B420213F4A75}" type="parTrans" cxnId="{62C20B0E-7D58-4B44-BB33-142A0B78C87D}">
      <dgm:prSet/>
      <dgm:spPr/>
      <dgm:t>
        <a:bodyPr/>
        <a:lstStyle/>
        <a:p>
          <a:endParaRPr lang="en-IN"/>
        </a:p>
      </dgm:t>
    </dgm:pt>
    <dgm:pt modelId="{F65DA59F-6D1A-4002-AD93-DFBFFE65B950}" type="sibTrans" cxnId="{62C20B0E-7D58-4B44-BB33-142A0B78C87D}">
      <dgm:prSet/>
      <dgm:spPr/>
      <dgm:t>
        <a:bodyPr/>
        <a:lstStyle/>
        <a:p>
          <a:endParaRPr lang="en-IN"/>
        </a:p>
      </dgm:t>
    </dgm:pt>
    <dgm:pt modelId="{10F0253E-89A3-498A-BBB2-536BC2CDA49D}">
      <dgm:prSet phldrT="[Text]" custT="1"/>
      <dgm:spPr>
        <a:solidFill>
          <a:schemeClr val="accent2">
            <a:lumMod val="40000"/>
            <a:lumOff val="60000"/>
          </a:schemeClr>
        </a:solidFill>
      </dgm:spPr>
      <dgm:t>
        <a:bodyPr/>
        <a:lstStyle/>
        <a:p>
          <a:r>
            <a:rPr lang="en-GB" sz="1600" dirty="0" err="1">
              <a:solidFill>
                <a:schemeClr val="tx1"/>
              </a:solidFill>
              <a:latin typeface="Century Gothic" panose="020B0502020202020204" pitchFamily="34" charset="0"/>
            </a:rPr>
            <a:t>Sklearn</a:t>
          </a:r>
          <a:r>
            <a:rPr lang="en-GB" sz="1600" dirty="0">
              <a:solidFill>
                <a:schemeClr val="tx1"/>
              </a:solidFill>
              <a:latin typeface="Century Gothic" panose="020B0502020202020204" pitchFamily="34" charset="0"/>
            </a:rPr>
            <a:t> </a:t>
          </a:r>
        </a:p>
      </dgm:t>
    </dgm:pt>
    <dgm:pt modelId="{71254ABF-1412-49E9-8AA6-5629E756F1AC}" type="parTrans" cxnId="{BCA9E87A-F4AC-42A1-991F-7308FDB4C36A}">
      <dgm:prSet/>
      <dgm:spPr/>
      <dgm:t>
        <a:bodyPr/>
        <a:lstStyle/>
        <a:p>
          <a:endParaRPr lang="en-IN"/>
        </a:p>
      </dgm:t>
    </dgm:pt>
    <dgm:pt modelId="{B405FCE1-EF73-49FA-96BD-CC39EA083BEC}" type="sibTrans" cxnId="{BCA9E87A-F4AC-42A1-991F-7308FDB4C36A}">
      <dgm:prSet/>
      <dgm:spPr/>
      <dgm:t>
        <a:bodyPr/>
        <a:lstStyle/>
        <a:p>
          <a:endParaRPr lang="en-IN"/>
        </a:p>
      </dgm:t>
    </dgm:pt>
    <dgm:pt modelId="{D208E925-055B-44DC-94B6-875FD8052C30}">
      <dgm:prSet phldrT="[Text]" custT="1"/>
      <dgm:spPr>
        <a:solidFill>
          <a:schemeClr val="accent2">
            <a:lumMod val="40000"/>
            <a:lumOff val="60000"/>
          </a:schemeClr>
        </a:solidFill>
      </dgm:spPr>
      <dgm:t>
        <a:bodyPr/>
        <a:lstStyle/>
        <a:p>
          <a:r>
            <a:rPr lang="en-GB" sz="1600" dirty="0" err="1">
              <a:solidFill>
                <a:schemeClr val="tx1"/>
              </a:solidFill>
              <a:latin typeface="Century Gothic" panose="020B0502020202020204" pitchFamily="34" charset="0"/>
            </a:rPr>
            <a:t>Mlpclassifier</a:t>
          </a:r>
          <a:endParaRPr lang="en-GB" sz="1600" dirty="0">
            <a:solidFill>
              <a:schemeClr val="tx1"/>
            </a:solidFill>
            <a:latin typeface="Century Gothic" panose="020B0502020202020204" pitchFamily="34" charset="0"/>
          </a:endParaRPr>
        </a:p>
      </dgm:t>
    </dgm:pt>
    <dgm:pt modelId="{30BB609E-F704-4C22-94D1-19DBA3CE6A4A}" type="parTrans" cxnId="{60A6DC05-3433-4A01-8764-02DEA1C84984}">
      <dgm:prSet/>
      <dgm:spPr/>
      <dgm:t>
        <a:bodyPr/>
        <a:lstStyle/>
        <a:p>
          <a:endParaRPr lang="en-IN"/>
        </a:p>
      </dgm:t>
    </dgm:pt>
    <dgm:pt modelId="{26C83FA7-AE82-4F2B-AAE0-79076B5CC798}" type="sibTrans" cxnId="{60A6DC05-3433-4A01-8764-02DEA1C84984}">
      <dgm:prSet/>
      <dgm:spPr/>
      <dgm:t>
        <a:bodyPr/>
        <a:lstStyle/>
        <a:p>
          <a:endParaRPr lang="en-IN"/>
        </a:p>
      </dgm:t>
    </dgm:pt>
    <dgm:pt modelId="{AAAC0736-3786-4A17-9753-BD1D08ED746E}">
      <dgm:prSet phldrT="[Text]" custT="1"/>
      <dgm:spPr>
        <a:solidFill>
          <a:schemeClr val="accent2">
            <a:lumMod val="40000"/>
            <a:lumOff val="60000"/>
          </a:schemeClr>
        </a:solidFill>
      </dgm:spPr>
      <dgm:t>
        <a:bodyPr/>
        <a:lstStyle/>
        <a:p>
          <a:r>
            <a:rPr lang="en-GB" sz="1600" dirty="0">
              <a:solidFill>
                <a:schemeClr val="tx1"/>
              </a:solidFill>
              <a:latin typeface="Century Gothic" panose="020B0502020202020204" pitchFamily="34" charset="0"/>
            </a:rPr>
            <a:t>Neural networks</a:t>
          </a:r>
        </a:p>
      </dgm:t>
    </dgm:pt>
    <dgm:pt modelId="{7C2601FE-010F-428D-8758-0FFE3D5BAA1D}" type="parTrans" cxnId="{D82D0F88-FF7D-47B5-B858-0339E0334046}">
      <dgm:prSet/>
      <dgm:spPr/>
      <dgm:t>
        <a:bodyPr/>
        <a:lstStyle/>
        <a:p>
          <a:endParaRPr lang="en-IN"/>
        </a:p>
      </dgm:t>
    </dgm:pt>
    <dgm:pt modelId="{4D511C6B-9EA7-4E3C-A557-B85F5E2E4A88}" type="sibTrans" cxnId="{D82D0F88-FF7D-47B5-B858-0339E0334046}">
      <dgm:prSet/>
      <dgm:spPr/>
      <dgm:t>
        <a:bodyPr/>
        <a:lstStyle/>
        <a:p>
          <a:endParaRPr lang="en-IN"/>
        </a:p>
      </dgm:t>
    </dgm:pt>
    <dgm:pt modelId="{7AB54591-5F4D-429D-B691-F2DBC0E7B90D}">
      <dgm:prSet phldrT="[Text]" custT="1"/>
      <dgm:spPr>
        <a:solidFill>
          <a:schemeClr val="accent6">
            <a:lumMod val="40000"/>
            <a:lumOff val="60000"/>
          </a:schemeClr>
        </a:solidFill>
      </dgm:spPr>
      <dgm:t>
        <a:bodyPr/>
        <a:lstStyle/>
        <a:p>
          <a:r>
            <a:rPr lang="en-GB" sz="1600" dirty="0">
              <a:solidFill>
                <a:schemeClr val="tx1"/>
              </a:solidFill>
              <a:latin typeface="Century Gothic" panose="020B0502020202020204" pitchFamily="34" charset="0"/>
            </a:rPr>
            <a:t>Graphs</a:t>
          </a:r>
        </a:p>
      </dgm:t>
    </dgm:pt>
    <dgm:pt modelId="{FD7AE4D0-3633-4143-9A68-CAFE6483CE43}" type="parTrans" cxnId="{09BEEE61-3DFC-4274-BAB9-3A1BECFFD690}">
      <dgm:prSet/>
      <dgm:spPr/>
      <dgm:t>
        <a:bodyPr/>
        <a:lstStyle/>
        <a:p>
          <a:endParaRPr lang="en-IN"/>
        </a:p>
      </dgm:t>
    </dgm:pt>
    <dgm:pt modelId="{245CB4A0-AD2A-4B10-ACA1-3D9C27B87373}" type="sibTrans" cxnId="{09BEEE61-3DFC-4274-BAB9-3A1BECFFD690}">
      <dgm:prSet/>
      <dgm:spPr/>
      <dgm:t>
        <a:bodyPr/>
        <a:lstStyle/>
        <a:p>
          <a:endParaRPr lang="en-IN"/>
        </a:p>
      </dgm:t>
    </dgm:pt>
    <dgm:pt modelId="{F270B4BF-E057-44CB-8AE3-1F27AD08D221}">
      <dgm:prSet phldrT="[Text]" custT="1"/>
      <dgm:spPr>
        <a:solidFill>
          <a:schemeClr val="accent2">
            <a:lumMod val="40000"/>
            <a:lumOff val="60000"/>
          </a:schemeClr>
        </a:solidFill>
      </dgm:spPr>
      <dgm:t>
        <a:bodyPr/>
        <a:lstStyle/>
        <a:p>
          <a:r>
            <a:rPr lang="en-GB" sz="1600" dirty="0" err="1">
              <a:solidFill>
                <a:schemeClr val="tx1"/>
              </a:solidFill>
              <a:latin typeface="Century Gothic" panose="020B0502020202020204" pitchFamily="34" charset="0"/>
            </a:rPr>
            <a:t>numpy</a:t>
          </a:r>
          <a:endParaRPr lang="en-GB" sz="1600" dirty="0">
            <a:solidFill>
              <a:schemeClr val="tx1"/>
            </a:solidFill>
            <a:latin typeface="Century Gothic" panose="020B0502020202020204" pitchFamily="34" charset="0"/>
          </a:endParaRPr>
        </a:p>
      </dgm:t>
    </dgm:pt>
    <dgm:pt modelId="{8B91D221-ED87-464A-880D-9E2ACC5BA152}" type="parTrans" cxnId="{07E5E948-E6E4-4DA2-9A8B-A731EFB06B71}">
      <dgm:prSet/>
      <dgm:spPr/>
      <dgm:t>
        <a:bodyPr/>
        <a:lstStyle/>
        <a:p>
          <a:endParaRPr lang="en-IN"/>
        </a:p>
      </dgm:t>
    </dgm:pt>
    <dgm:pt modelId="{075C11CA-594D-4B89-98A6-0056C2DC25E0}" type="sibTrans" cxnId="{07E5E948-E6E4-4DA2-9A8B-A731EFB06B71}">
      <dgm:prSet/>
      <dgm:spPr/>
      <dgm:t>
        <a:bodyPr/>
        <a:lstStyle/>
        <a:p>
          <a:endParaRPr lang="en-IN"/>
        </a:p>
      </dgm:t>
    </dgm:pt>
    <dgm:pt modelId="{29611E48-FAFA-3E4C-A05C-75232841BD1A}" type="pres">
      <dgm:prSet presAssocID="{44E81B4D-350A-0D44-BD98-2F8ED7B1EEAE}" presName="linearFlow" presStyleCnt="0">
        <dgm:presLayoutVars>
          <dgm:dir/>
          <dgm:animLvl val="lvl"/>
          <dgm:resizeHandles/>
        </dgm:presLayoutVars>
      </dgm:prSet>
      <dgm:spPr/>
      <dgm:t>
        <a:bodyPr/>
        <a:lstStyle/>
        <a:p>
          <a:endParaRPr lang="en-US"/>
        </a:p>
      </dgm:t>
    </dgm:pt>
    <dgm:pt modelId="{F7C5AEE2-DB42-C843-8D8E-25CB8FDC2AF8}" type="pres">
      <dgm:prSet presAssocID="{EB16579F-978C-0C44-B8A5-B1B550DED8EA}" presName="compositeNode" presStyleCnt="0">
        <dgm:presLayoutVars>
          <dgm:bulletEnabled val="1"/>
        </dgm:presLayoutVars>
      </dgm:prSet>
      <dgm:spPr/>
    </dgm:pt>
    <dgm:pt modelId="{BFAF9575-0361-1B4F-BBEC-2A7134EDBC3A}" type="pres">
      <dgm:prSet presAssocID="{EB16579F-978C-0C44-B8A5-B1B550DED8EA}" presName="image" presStyleLbl="fgImgPlace1" presStyleIdx="0" presStyleCnt="3"/>
      <dgm:spPr>
        <a:blipFill>
          <a:blip xmlns:r="http://schemas.openxmlformats.org/officeDocument/2006/relationships" r:embed="rId1"/>
          <a:stretch>
            <a:fillRect/>
          </a:stretch>
        </a:blipFill>
        <a:ln>
          <a:noFill/>
        </a:ln>
      </dgm:spPr>
    </dgm:pt>
    <dgm:pt modelId="{5A0C6DE9-D248-EB46-BB43-ACFB528BBFF3}" type="pres">
      <dgm:prSet presAssocID="{EB16579F-978C-0C44-B8A5-B1B550DED8EA}" presName="childNode" presStyleLbl="node1" presStyleIdx="0" presStyleCnt="3">
        <dgm:presLayoutVars>
          <dgm:bulletEnabled val="1"/>
        </dgm:presLayoutVars>
      </dgm:prSet>
      <dgm:spPr/>
      <dgm:t>
        <a:bodyPr/>
        <a:lstStyle/>
        <a:p>
          <a:endParaRPr lang="en-US"/>
        </a:p>
      </dgm:t>
    </dgm:pt>
    <dgm:pt modelId="{CE11457A-BE18-0D4F-8341-AC65A91BB168}" type="pres">
      <dgm:prSet presAssocID="{EB16579F-978C-0C44-B8A5-B1B550DED8EA}" presName="parentNode" presStyleLbl="revTx" presStyleIdx="0" presStyleCnt="3">
        <dgm:presLayoutVars>
          <dgm:chMax val="0"/>
          <dgm:bulletEnabled val="1"/>
        </dgm:presLayoutVars>
      </dgm:prSet>
      <dgm:spPr/>
      <dgm:t>
        <a:bodyPr/>
        <a:lstStyle/>
        <a:p>
          <a:endParaRPr lang="en-US"/>
        </a:p>
      </dgm:t>
    </dgm:pt>
    <dgm:pt modelId="{CE338C80-9B93-5B47-9570-CDDA559A122D}" type="pres">
      <dgm:prSet presAssocID="{8D0B6586-43AC-C749-BD2C-F67CD0CE5FB4}" presName="sibTrans" presStyleCnt="0"/>
      <dgm:spPr/>
    </dgm:pt>
    <dgm:pt modelId="{9231B823-5EC3-BE47-9457-63F4CB9E3EF0}" type="pres">
      <dgm:prSet presAssocID="{391E45EC-0EE2-EC41-BB8D-44E600A76722}" presName="compositeNode" presStyleCnt="0">
        <dgm:presLayoutVars>
          <dgm:bulletEnabled val="1"/>
        </dgm:presLayoutVars>
      </dgm:prSet>
      <dgm:spPr/>
    </dgm:pt>
    <dgm:pt modelId="{52485C09-AB9A-6F4D-BD93-77D74A0F54A6}" type="pres">
      <dgm:prSet presAssocID="{391E45EC-0EE2-EC41-BB8D-44E600A76722}" presName="image" presStyleLbl="fgImgPlace1" presStyleIdx="1" presStyleCnt="3"/>
      <dgm:spPr>
        <a:blipFill dpi="0" rotWithShape="1">
          <a:blip xmlns:r="http://schemas.openxmlformats.org/officeDocument/2006/relationships" r:embed="rId2"/>
          <a:srcRect/>
          <a:stretch>
            <a:fillRect/>
          </a:stretch>
        </a:blipFill>
        <a:ln>
          <a:noFill/>
        </a:ln>
      </dgm:spPr>
    </dgm:pt>
    <dgm:pt modelId="{27D5D709-8AA1-474C-82EA-ECB460E01E11}" type="pres">
      <dgm:prSet presAssocID="{391E45EC-0EE2-EC41-BB8D-44E600A76722}" presName="childNode" presStyleLbl="node1" presStyleIdx="1" presStyleCnt="3">
        <dgm:presLayoutVars>
          <dgm:bulletEnabled val="1"/>
        </dgm:presLayoutVars>
      </dgm:prSet>
      <dgm:spPr/>
      <dgm:t>
        <a:bodyPr/>
        <a:lstStyle/>
        <a:p>
          <a:endParaRPr lang="en-US"/>
        </a:p>
      </dgm:t>
    </dgm:pt>
    <dgm:pt modelId="{B34CDDCE-5F8C-0349-B237-9E66BE66344B}" type="pres">
      <dgm:prSet presAssocID="{391E45EC-0EE2-EC41-BB8D-44E600A76722}" presName="parentNode" presStyleLbl="revTx" presStyleIdx="1" presStyleCnt="3">
        <dgm:presLayoutVars>
          <dgm:chMax val="0"/>
          <dgm:bulletEnabled val="1"/>
        </dgm:presLayoutVars>
      </dgm:prSet>
      <dgm:spPr/>
      <dgm:t>
        <a:bodyPr/>
        <a:lstStyle/>
        <a:p>
          <a:endParaRPr lang="en-US"/>
        </a:p>
      </dgm:t>
    </dgm:pt>
    <dgm:pt modelId="{3F95F733-4AEB-8E44-A135-A7DAA03B4457}" type="pres">
      <dgm:prSet presAssocID="{E4DFFB6C-F2B5-0140-9ACB-29273B69D4CA}" presName="sibTrans" presStyleCnt="0"/>
      <dgm:spPr/>
    </dgm:pt>
    <dgm:pt modelId="{C1DB1EC9-84E2-324B-846A-60E3E13FD099}" type="pres">
      <dgm:prSet presAssocID="{F24B7CE5-04F7-D54B-B472-5D9CF7A2BE59}" presName="compositeNode" presStyleCnt="0">
        <dgm:presLayoutVars>
          <dgm:bulletEnabled val="1"/>
        </dgm:presLayoutVars>
      </dgm:prSet>
      <dgm:spPr/>
    </dgm:pt>
    <dgm:pt modelId="{DBCC85FC-8102-FF41-8C3F-CEC7458A0769}" type="pres">
      <dgm:prSet presAssocID="{F24B7CE5-04F7-D54B-B472-5D9CF7A2BE59}" presName="image" presStyleLbl="fgImgPlace1" presStyleIdx="2" presStyleCnt="3"/>
      <dgm:spPr>
        <a:blipFill>
          <a:blip xmlns:r="http://schemas.openxmlformats.org/officeDocument/2006/relationships" r:embed="rId3"/>
          <a:stretch>
            <a:fillRect/>
          </a:stretch>
        </a:blipFill>
        <a:ln>
          <a:noFill/>
        </a:ln>
      </dgm:spPr>
    </dgm:pt>
    <dgm:pt modelId="{A344B703-6973-9948-8AB2-B66998683605}" type="pres">
      <dgm:prSet presAssocID="{F24B7CE5-04F7-D54B-B472-5D9CF7A2BE59}" presName="childNode" presStyleLbl="node1" presStyleIdx="2" presStyleCnt="3">
        <dgm:presLayoutVars>
          <dgm:bulletEnabled val="1"/>
        </dgm:presLayoutVars>
      </dgm:prSet>
      <dgm:spPr/>
      <dgm:t>
        <a:bodyPr/>
        <a:lstStyle/>
        <a:p>
          <a:endParaRPr lang="en-US"/>
        </a:p>
      </dgm:t>
    </dgm:pt>
    <dgm:pt modelId="{E474E51F-20CF-ED44-AFB3-57D57EF3C82B}" type="pres">
      <dgm:prSet presAssocID="{F24B7CE5-04F7-D54B-B472-5D9CF7A2BE59}" presName="parentNode" presStyleLbl="revTx" presStyleIdx="2" presStyleCnt="3">
        <dgm:presLayoutVars>
          <dgm:chMax val="0"/>
          <dgm:bulletEnabled val="1"/>
        </dgm:presLayoutVars>
      </dgm:prSet>
      <dgm:spPr/>
      <dgm:t>
        <a:bodyPr/>
        <a:lstStyle/>
        <a:p>
          <a:endParaRPr lang="en-US"/>
        </a:p>
      </dgm:t>
    </dgm:pt>
  </dgm:ptLst>
  <dgm:cxnLst>
    <dgm:cxn modelId="{04FA1F6A-FC9D-4441-918A-89687ADA0FDF}" srcId="{F24B7CE5-04F7-D54B-B472-5D9CF7A2BE59}" destId="{B7CE1D9A-A27A-2043-A0F6-23289FEDE6A0}" srcOrd="0" destOrd="0" parTransId="{5B5945B2-4003-A944-BFD3-799AA6320C2B}" sibTransId="{0CD14AD4-92E1-3240-AD11-7CB7CC60F570}"/>
    <dgm:cxn modelId="{62C20B0E-7D58-4B44-BB33-142A0B78C87D}" srcId="{F24B7CE5-04F7-D54B-B472-5D9CF7A2BE59}" destId="{E9C4C107-042F-45D5-B5CC-34098ECC78A4}" srcOrd="7" destOrd="0" parTransId="{831C3BA2-6631-447C-B1EE-B420213F4A75}" sibTransId="{F65DA59F-6D1A-4002-AD93-DFBFFE65B950}"/>
    <dgm:cxn modelId="{2BCA0BC6-F75A-423A-9189-2E33258DE563}" type="presOf" srcId="{F270B4BF-E057-44CB-8AE3-1F27AD08D221}" destId="{A344B703-6973-9948-8AB2-B66998683605}" srcOrd="0" destOrd="5" presId="urn:microsoft.com/office/officeart/2005/8/layout/hList2"/>
    <dgm:cxn modelId="{06097A45-59AF-42F2-9F90-F7F2BB35FFA5}" type="presOf" srcId="{5C318654-D1B4-45DF-9CD2-80CCFCD72AB8}" destId="{A344B703-6973-9948-8AB2-B66998683605}" srcOrd="0" destOrd="1" presId="urn:microsoft.com/office/officeart/2005/8/layout/hList2"/>
    <dgm:cxn modelId="{4927CDC1-DCFA-4678-8EBD-FA121B6DE30E}" type="presOf" srcId="{7AB54591-5F4D-429D-B691-F2DBC0E7B90D}" destId="{27D5D709-8AA1-474C-82EA-ECB460E01E11}" srcOrd="0" destOrd="3" presId="urn:microsoft.com/office/officeart/2005/8/layout/hList2"/>
    <dgm:cxn modelId="{3C64AE26-9233-3949-828B-A24D49A70CF5}" type="presOf" srcId="{44E81B4D-350A-0D44-BD98-2F8ED7B1EEAE}" destId="{29611E48-FAFA-3E4C-A05C-75232841BD1A}" srcOrd="0" destOrd="0" presId="urn:microsoft.com/office/officeart/2005/8/layout/hList2"/>
    <dgm:cxn modelId="{C25418FF-542C-F24D-A13F-0107C2AE10A1}" type="presOf" srcId="{E094F384-3EA2-B842-98E6-151EB211523E}" destId="{5A0C6DE9-D248-EB46-BB43-ACFB528BBFF3}" srcOrd="0" destOrd="2" presId="urn:microsoft.com/office/officeart/2005/8/layout/hList2"/>
    <dgm:cxn modelId="{D575AE83-C939-4EB1-A0C0-B2E8CB05CE95}" type="presOf" srcId="{B02FD02F-0A33-4855-A61B-19F5AC62C562}" destId="{A344B703-6973-9948-8AB2-B66998683605}" srcOrd="0" destOrd="4" presId="urn:microsoft.com/office/officeart/2005/8/layout/hList2"/>
    <dgm:cxn modelId="{C23D066A-2278-43C5-B876-68C7C72BA299}" type="presOf" srcId="{391D9CFF-46C6-4884-8CDE-A375B776CE13}" destId="{A344B703-6973-9948-8AB2-B66998683605}" srcOrd="0" destOrd="3" presId="urn:microsoft.com/office/officeart/2005/8/layout/hList2"/>
    <dgm:cxn modelId="{EF217C68-CED3-C040-A2A7-A12E4316E441}" type="presOf" srcId="{C4D0B090-D891-674B-ABA2-980D1EADDC73}" destId="{5A0C6DE9-D248-EB46-BB43-ACFB528BBFF3}" srcOrd="0" destOrd="0" presId="urn:microsoft.com/office/officeart/2005/8/layout/hList2"/>
    <dgm:cxn modelId="{4B505123-2E5B-4747-B4E0-F0E59F569782}" srcId="{391E45EC-0EE2-EC41-BB8D-44E600A76722}" destId="{E92CE80D-1910-2549-B530-1287EB36BA4F}" srcOrd="0" destOrd="0" parTransId="{570151D1-278E-304E-A051-B90586550952}" sibTransId="{44BF8800-C2AF-2744-94B0-249F15716BB4}"/>
    <dgm:cxn modelId="{806DFF2C-CD8F-47A6-821D-7E0EE350565E}" type="presOf" srcId="{32ED0FE9-4367-47E4-89CE-06BAC817F155}" destId="{A344B703-6973-9948-8AB2-B66998683605}" srcOrd="0" destOrd="11" presId="urn:microsoft.com/office/officeart/2005/8/layout/hList2"/>
    <dgm:cxn modelId="{5A987F1C-C60C-4987-843D-1D600DCA0C9D}" type="presOf" srcId="{CB72F1CB-61DA-4B8F-81D0-DBB1F7A9E057}" destId="{A344B703-6973-9948-8AB2-B66998683605}" srcOrd="0" destOrd="6" presId="urn:microsoft.com/office/officeart/2005/8/layout/hList2"/>
    <dgm:cxn modelId="{CA100E07-27C7-472D-9CC9-2DB3E4FD8947}" type="presOf" srcId="{3CCA24EC-EA56-4739-8BF2-146E92AEF0E7}" destId="{A344B703-6973-9948-8AB2-B66998683605}" srcOrd="0" destOrd="2" presId="urn:microsoft.com/office/officeart/2005/8/layout/hList2"/>
    <dgm:cxn modelId="{CE346AB9-ADC9-40A9-9991-8F97F97E5E92}" srcId="{391E45EC-0EE2-EC41-BB8D-44E600A76722}" destId="{073A28FC-35AC-4256-AFFC-2F405740C55A}" srcOrd="2" destOrd="0" parTransId="{6F2F945B-A4AA-4113-B6B5-FD445903B007}" sibTransId="{9DA2CCDC-F47E-45FD-8DFA-ADC18737E361}"/>
    <dgm:cxn modelId="{FBB4AEA1-4132-F946-9097-73988C8D8645}" type="presOf" srcId="{EB16579F-978C-0C44-B8A5-B1B550DED8EA}" destId="{CE11457A-BE18-0D4F-8341-AC65A91BB168}" srcOrd="0" destOrd="0" presId="urn:microsoft.com/office/officeart/2005/8/layout/hList2"/>
    <dgm:cxn modelId="{498229EE-6BFE-094A-ADFE-C4925A7E6717}" srcId="{EB16579F-978C-0C44-B8A5-B1B550DED8EA}" destId="{54525F72-B173-154D-8725-571B76D555FF}" srcOrd="1" destOrd="0" parTransId="{7FFE4B1A-E5C1-4049-9F91-93E04E200DD6}" sibTransId="{2CCF308F-088D-4541-ADEE-0C17D3F8E981}"/>
    <dgm:cxn modelId="{D82D0F88-FF7D-47B5-B858-0339E0334046}" srcId="{F24B7CE5-04F7-D54B-B472-5D9CF7A2BE59}" destId="{AAAC0736-3786-4A17-9753-BD1D08ED746E}" srcOrd="10" destOrd="0" parTransId="{7C2601FE-010F-428D-8758-0FFE3D5BAA1D}" sibTransId="{4D511C6B-9EA7-4E3C-A557-B85F5E2E4A88}"/>
    <dgm:cxn modelId="{833ED10C-C8D0-4D95-9C80-076F39B1DFB1}" type="presOf" srcId="{AAAC0736-3786-4A17-9753-BD1D08ED746E}" destId="{A344B703-6973-9948-8AB2-B66998683605}" srcOrd="0" destOrd="10" presId="urn:microsoft.com/office/officeart/2005/8/layout/hList2"/>
    <dgm:cxn modelId="{C2ACEBEB-1204-4628-95FA-B365A390C22C}" type="presOf" srcId="{DF184514-E5D9-4598-9D1D-C939161096CF}" destId="{27D5D709-8AA1-474C-82EA-ECB460E01E11}" srcOrd="0" destOrd="4" presId="urn:microsoft.com/office/officeart/2005/8/layout/hList2"/>
    <dgm:cxn modelId="{543FF035-0033-3440-85EB-B2C60DD67D85}" srcId="{EB16579F-978C-0C44-B8A5-B1B550DED8EA}" destId="{E094F384-3EA2-B842-98E6-151EB211523E}" srcOrd="2" destOrd="0" parTransId="{F91E5A26-58F6-594A-AF04-C39DCBA2F6BC}" sibTransId="{1552324D-BC2A-6F42-8967-E740CFD6870E}"/>
    <dgm:cxn modelId="{85317116-23BB-42D1-8A4C-FC263D9CFD15}" type="presOf" srcId="{8D1EFA4D-80A6-4CC1-9EAE-642730864EC8}" destId="{27D5D709-8AA1-474C-82EA-ECB460E01E11}" srcOrd="0" destOrd="1" presId="urn:microsoft.com/office/officeart/2005/8/layout/hList2"/>
    <dgm:cxn modelId="{16D96628-6890-4F9F-8F9C-443438BEDAEA}" type="presOf" srcId="{E9C4C107-042F-45D5-B5CC-34098ECC78A4}" destId="{A344B703-6973-9948-8AB2-B66998683605}" srcOrd="0" destOrd="7" presId="urn:microsoft.com/office/officeart/2005/8/layout/hList2"/>
    <dgm:cxn modelId="{041917E6-A192-411F-90A9-F77CF20A0818}" srcId="{F24B7CE5-04F7-D54B-B472-5D9CF7A2BE59}" destId="{391D9CFF-46C6-4884-8CDE-A375B776CE13}" srcOrd="3" destOrd="0" parTransId="{CE87FE39-E201-464A-B9ED-39021E13C2C9}" sibTransId="{D6B5B85B-1DBB-4F35-AE99-A28C3A43B0DB}"/>
    <dgm:cxn modelId="{07E5E948-E6E4-4DA2-9A8B-A731EFB06B71}" srcId="{F24B7CE5-04F7-D54B-B472-5D9CF7A2BE59}" destId="{F270B4BF-E057-44CB-8AE3-1F27AD08D221}" srcOrd="5" destOrd="0" parTransId="{8B91D221-ED87-464A-880D-9E2ACC5BA152}" sibTransId="{075C11CA-594D-4B89-98A6-0056C2DC25E0}"/>
    <dgm:cxn modelId="{DDF1ED15-193C-7F42-8365-6919616C5561}" type="presOf" srcId="{54525F72-B173-154D-8725-571B76D555FF}" destId="{5A0C6DE9-D248-EB46-BB43-ACFB528BBFF3}" srcOrd="0" destOrd="1" presId="urn:microsoft.com/office/officeart/2005/8/layout/hList2"/>
    <dgm:cxn modelId="{CA006255-77C4-48DF-8FA3-9CBF0E4FFEB3}" srcId="{F24B7CE5-04F7-D54B-B472-5D9CF7A2BE59}" destId="{32ED0FE9-4367-47E4-89CE-06BAC817F155}" srcOrd="11" destOrd="0" parTransId="{DA71B086-F2A6-49F2-AA16-30F89927CC39}" sibTransId="{79887E3B-5230-48ED-9355-7ED3B69E77F7}"/>
    <dgm:cxn modelId="{7CC24D20-53AC-4444-8882-B8B10B3B2788}" srcId="{EB16579F-978C-0C44-B8A5-B1B550DED8EA}" destId="{C4D0B090-D891-674B-ABA2-980D1EADDC73}" srcOrd="0" destOrd="0" parTransId="{F2813038-36F7-9D46-9801-7C1D01C5E14C}" sibTransId="{CC85EED4-0392-5742-B70C-5B3A6D307E84}"/>
    <dgm:cxn modelId="{906AE69A-36BB-6A48-922B-F1DA30B1F010}" srcId="{44E81B4D-350A-0D44-BD98-2F8ED7B1EEAE}" destId="{F24B7CE5-04F7-D54B-B472-5D9CF7A2BE59}" srcOrd="2" destOrd="0" parTransId="{C0AAB103-53BB-6D4B-9B2C-04612144DB0B}" sibTransId="{B7B87F30-A22C-C941-B870-749B994B59F4}"/>
    <dgm:cxn modelId="{5BBD0FE2-6766-B844-A7E1-338DD273AD77}" type="presOf" srcId="{391E45EC-0EE2-EC41-BB8D-44E600A76722}" destId="{B34CDDCE-5F8C-0349-B237-9E66BE66344B}" srcOrd="0" destOrd="0" presId="urn:microsoft.com/office/officeart/2005/8/layout/hList2"/>
    <dgm:cxn modelId="{A6F84CF7-9399-4CB7-BFBE-99A7C336406D}" type="presOf" srcId="{10F0253E-89A3-498A-BBB2-536BC2CDA49D}" destId="{A344B703-6973-9948-8AB2-B66998683605}" srcOrd="0" destOrd="8" presId="urn:microsoft.com/office/officeart/2005/8/layout/hList2"/>
    <dgm:cxn modelId="{75DCC947-20B9-3B40-A1D7-6A8FED03E8CB}" type="presOf" srcId="{F24B7CE5-04F7-D54B-B472-5D9CF7A2BE59}" destId="{E474E51F-20CF-ED44-AFB3-57D57EF3C82B}" srcOrd="0" destOrd="0" presId="urn:microsoft.com/office/officeart/2005/8/layout/hList2"/>
    <dgm:cxn modelId="{2B8D7DCC-153B-DF48-B60B-AC363E2061D2}" type="presOf" srcId="{E92CE80D-1910-2549-B530-1287EB36BA4F}" destId="{27D5D709-8AA1-474C-82EA-ECB460E01E11}" srcOrd="0" destOrd="0" presId="urn:microsoft.com/office/officeart/2005/8/layout/hList2"/>
    <dgm:cxn modelId="{4333FB7D-7FF9-4E5C-8972-63B81A6363D9}" type="presOf" srcId="{D208E925-055B-44DC-94B6-875FD8052C30}" destId="{A344B703-6973-9948-8AB2-B66998683605}" srcOrd="0" destOrd="9" presId="urn:microsoft.com/office/officeart/2005/8/layout/hList2"/>
    <dgm:cxn modelId="{44A94CD4-2D2D-0F4B-BFED-588161DB13F6}" srcId="{44E81B4D-350A-0D44-BD98-2F8ED7B1EEAE}" destId="{EB16579F-978C-0C44-B8A5-B1B550DED8EA}" srcOrd="0" destOrd="0" parTransId="{F69F869C-A426-A440-A478-129DCC2818F5}" sibTransId="{8D0B6586-43AC-C749-BD2C-F67CD0CE5FB4}"/>
    <dgm:cxn modelId="{83DFDA13-FF93-4173-AB53-4D309FFEE83B}" srcId="{391E45EC-0EE2-EC41-BB8D-44E600A76722}" destId="{8D1EFA4D-80A6-4CC1-9EAE-642730864EC8}" srcOrd="1" destOrd="0" parTransId="{C400468B-3DBB-4203-960D-D02AD72D43B4}" sibTransId="{770A2BE8-2F0F-4ECF-8ABA-F4D514123609}"/>
    <dgm:cxn modelId="{60A6DC05-3433-4A01-8764-02DEA1C84984}" srcId="{F24B7CE5-04F7-D54B-B472-5D9CF7A2BE59}" destId="{D208E925-055B-44DC-94B6-875FD8052C30}" srcOrd="9" destOrd="0" parTransId="{30BB609E-F704-4C22-94D1-19DBA3CE6A4A}" sibTransId="{26C83FA7-AE82-4F2B-AAE0-79076B5CC798}"/>
    <dgm:cxn modelId="{48577447-1540-F444-AA47-BA488717D9D7}" type="presOf" srcId="{B7CE1D9A-A27A-2043-A0F6-23289FEDE6A0}" destId="{A344B703-6973-9948-8AB2-B66998683605}" srcOrd="0" destOrd="0" presId="urn:microsoft.com/office/officeart/2005/8/layout/hList2"/>
    <dgm:cxn modelId="{482F1559-8B32-4AAA-A78E-B396530FF63C}" srcId="{F24B7CE5-04F7-D54B-B472-5D9CF7A2BE59}" destId="{5C318654-D1B4-45DF-9CD2-80CCFCD72AB8}" srcOrd="1" destOrd="0" parTransId="{162DDAB8-2CDF-4D3C-B17A-86B34CFC8E3D}" sibTransId="{77F08D03-8249-460D-B0ED-2F781ED52423}"/>
    <dgm:cxn modelId="{EC5CFFC3-C6E2-4FD7-B324-1E539A865A83}" srcId="{F24B7CE5-04F7-D54B-B472-5D9CF7A2BE59}" destId="{3CCA24EC-EA56-4739-8BF2-146E92AEF0E7}" srcOrd="2" destOrd="0" parTransId="{37F5D3DC-9CBB-47B2-B52F-9FD34A23E36E}" sibTransId="{F4065150-5A7F-4E8F-97B0-80B836189874}"/>
    <dgm:cxn modelId="{5E75FD42-187B-42C7-8585-7B2E1420A03B}" type="presOf" srcId="{073A28FC-35AC-4256-AFFC-2F405740C55A}" destId="{27D5D709-8AA1-474C-82EA-ECB460E01E11}" srcOrd="0" destOrd="2" presId="urn:microsoft.com/office/officeart/2005/8/layout/hList2"/>
    <dgm:cxn modelId="{30BA5B79-F3DC-4C1B-9468-1928DD23F69C}" srcId="{F24B7CE5-04F7-D54B-B472-5D9CF7A2BE59}" destId="{CB72F1CB-61DA-4B8F-81D0-DBB1F7A9E057}" srcOrd="6" destOrd="0" parTransId="{421A42F3-3DF9-4B26-847A-9983798457C6}" sibTransId="{8E73279A-C1A6-403F-A83F-9E735C674F21}"/>
    <dgm:cxn modelId="{09BEEE61-3DFC-4274-BAB9-3A1BECFFD690}" srcId="{391E45EC-0EE2-EC41-BB8D-44E600A76722}" destId="{7AB54591-5F4D-429D-B691-F2DBC0E7B90D}" srcOrd="3" destOrd="0" parTransId="{FD7AE4D0-3633-4143-9A68-CAFE6483CE43}" sibTransId="{245CB4A0-AD2A-4B10-ACA1-3D9C27B87373}"/>
    <dgm:cxn modelId="{B7F047E8-0798-490A-B155-987864D9D800}" srcId="{F24B7CE5-04F7-D54B-B472-5D9CF7A2BE59}" destId="{B02FD02F-0A33-4855-A61B-19F5AC62C562}" srcOrd="4" destOrd="0" parTransId="{F6933174-11D2-4BDA-81F0-450DA79C7148}" sibTransId="{22A92C49-EC72-4C0A-8202-15A369726331}"/>
    <dgm:cxn modelId="{BCA9E87A-F4AC-42A1-991F-7308FDB4C36A}" srcId="{F24B7CE5-04F7-D54B-B472-5D9CF7A2BE59}" destId="{10F0253E-89A3-498A-BBB2-536BC2CDA49D}" srcOrd="8" destOrd="0" parTransId="{71254ABF-1412-49E9-8AA6-5629E756F1AC}" sibTransId="{B405FCE1-EF73-49FA-96BD-CC39EA083BEC}"/>
    <dgm:cxn modelId="{4E2863B9-693F-44EA-BCFE-7D0EF8E486AF}" srcId="{391E45EC-0EE2-EC41-BB8D-44E600A76722}" destId="{DF184514-E5D9-4598-9D1D-C939161096CF}" srcOrd="4" destOrd="0" parTransId="{F29C9384-4773-4FB2-847E-85790BF95AE1}" sibTransId="{A5715CF4-7E94-48BA-834F-7B560D18510B}"/>
    <dgm:cxn modelId="{CFAF4886-9EF3-324A-BD1A-3D44C724D32D}" srcId="{44E81B4D-350A-0D44-BD98-2F8ED7B1EEAE}" destId="{391E45EC-0EE2-EC41-BB8D-44E600A76722}" srcOrd="1" destOrd="0" parTransId="{C5F8B8FC-E74F-5644-8486-6122A760D2A0}" sibTransId="{E4DFFB6C-F2B5-0140-9ACB-29273B69D4CA}"/>
    <dgm:cxn modelId="{46DB216F-CA70-6744-88AF-37FEDBB2F071}" type="presParOf" srcId="{29611E48-FAFA-3E4C-A05C-75232841BD1A}" destId="{F7C5AEE2-DB42-C843-8D8E-25CB8FDC2AF8}" srcOrd="0" destOrd="0" presId="urn:microsoft.com/office/officeart/2005/8/layout/hList2"/>
    <dgm:cxn modelId="{743BE682-873B-C248-828C-A197EE5CFFAE}" type="presParOf" srcId="{F7C5AEE2-DB42-C843-8D8E-25CB8FDC2AF8}" destId="{BFAF9575-0361-1B4F-BBEC-2A7134EDBC3A}" srcOrd="0" destOrd="0" presId="urn:microsoft.com/office/officeart/2005/8/layout/hList2"/>
    <dgm:cxn modelId="{D3522AD1-0A07-3F40-A933-B431B49259EB}" type="presParOf" srcId="{F7C5AEE2-DB42-C843-8D8E-25CB8FDC2AF8}" destId="{5A0C6DE9-D248-EB46-BB43-ACFB528BBFF3}" srcOrd="1" destOrd="0" presId="urn:microsoft.com/office/officeart/2005/8/layout/hList2"/>
    <dgm:cxn modelId="{69B6986C-158D-E94E-B835-C05B003801B0}" type="presParOf" srcId="{F7C5AEE2-DB42-C843-8D8E-25CB8FDC2AF8}" destId="{CE11457A-BE18-0D4F-8341-AC65A91BB168}" srcOrd="2" destOrd="0" presId="urn:microsoft.com/office/officeart/2005/8/layout/hList2"/>
    <dgm:cxn modelId="{9DF148C5-D27F-5A46-B10B-F3048AF65711}" type="presParOf" srcId="{29611E48-FAFA-3E4C-A05C-75232841BD1A}" destId="{CE338C80-9B93-5B47-9570-CDDA559A122D}" srcOrd="1" destOrd="0" presId="urn:microsoft.com/office/officeart/2005/8/layout/hList2"/>
    <dgm:cxn modelId="{F241F19B-62D6-DB45-A2CB-7FE1B9315CC2}" type="presParOf" srcId="{29611E48-FAFA-3E4C-A05C-75232841BD1A}" destId="{9231B823-5EC3-BE47-9457-63F4CB9E3EF0}" srcOrd="2" destOrd="0" presId="urn:microsoft.com/office/officeart/2005/8/layout/hList2"/>
    <dgm:cxn modelId="{54DC8006-F197-4B41-A2AF-FC1A228FB3BC}" type="presParOf" srcId="{9231B823-5EC3-BE47-9457-63F4CB9E3EF0}" destId="{52485C09-AB9A-6F4D-BD93-77D74A0F54A6}" srcOrd="0" destOrd="0" presId="urn:microsoft.com/office/officeart/2005/8/layout/hList2"/>
    <dgm:cxn modelId="{9B57C83D-63BF-5047-A66C-E32AA7FC019B}" type="presParOf" srcId="{9231B823-5EC3-BE47-9457-63F4CB9E3EF0}" destId="{27D5D709-8AA1-474C-82EA-ECB460E01E11}" srcOrd="1" destOrd="0" presId="urn:microsoft.com/office/officeart/2005/8/layout/hList2"/>
    <dgm:cxn modelId="{7373B044-2A3D-C341-A0F2-DCBD397792DE}" type="presParOf" srcId="{9231B823-5EC3-BE47-9457-63F4CB9E3EF0}" destId="{B34CDDCE-5F8C-0349-B237-9E66BE66344B}" srcOrd="2" destOrd="0" presId="urn:microsoft.com/office/officeart/2005/8/layout/hList2"/>
    <dgm:cxn modelId="{9D5E5A02-DFD4-CE49-AE0B-A633BC4C228D}" type="presParOf" srcId="{29611E48-FAFA-3E4C-A05C-75232841BD1A}" destId="{3F95F733-4AEB-8E44-A135-A7DAA03B4457}" srcOrd="3" destOrd="0" presId="urn:microsoft.com/office/officeart/2005/8/layout/hList2"/>
    <dgm:cxn modelId="{EA8CD8CE-D117-BD44-944E-70FE7DAE596B}" type="presParOf" srcId="{29611E48-FAFA-3E4C-A05C-75232841BD1A}" destId="{C1DB1EC9-84E2-324B-846A-60E3E13FD099}" srcOrd="4" destOrd="0" presId="urn:microsoft.com/office/officeart/2005/8/layout/hList2"/>
    <dgm:cxn modelId="{824776FF-9CD2-F046-8A57-D125FE3D309B}" type="presParOf" srcId="{C1DB1EC9-84E2-324B-846A-60E3E13FD099}" destId="{DBCC85FC-8102-FF41-8C3F-CEC7458A0769}" srcOrd="0" destOrd="0" presId="urn:microsoft.com/office/officeart/2005/8/layout/hList2"/>
    <dgm:cxn modelId="{FB4352A0-FA7A-8240-B0D2-1FC8C03EEA0B}" type="presParOf" srcId="{C1DB1EC9-84E2-324B-846A-60E3E13FD099}" destId="{A344B703-6973-9948-8AB2-B66998683605}" srcOrd="1" destOrd="0" presId="urn:microsoft.com/office/officeart/2005/8/layout/hList2"/>
    <dgm:cxn modelId="{C0CE28F8-D953-6841-B257-87C93599ECC4}" type="presParOf" srcId="{C1DB1EC9-84E2-324B-846A-60E3E13FD099}" destId="{E474E51F-20CF-ED44-AFB3-57D57EF3C82B}"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11457A-BE18-0D4F-8341-AC65A91BB168}">
      <dsp:nvSpPr>
        <dsp:cNvPr id="0" name=""/>
        <dsp:cNvSpPr/>
      </dsp:nvSpPr>
      <dsp:spPr>
        <a:xfrm rot="16200000">
          <a:off x="-1867795" y="2772097"/>
          <a:ext cx="4226560" cy="392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45967" bIns="0" numCol="1" spcCol="1270" anchor="t" anchorCtr="0">
          <a:noAutofit/>
        </a:bodyPr>
        <a:lstStyle/>
        <a:p>
          <a:pPr lvl="0" algn="r" defTabSz="1066800">
            <a:lnSpc>
              <a:spcPct val="90000"/>
            </a:lnSpc>
            <a:spcBef>
              <a:spcPct val="0"/>
            </a:spcBef>
            <a:spcAft>
              <a:spcPct val="35000"/>
            </a:spcAft>
          </a:pPr>
          <a:r>
            <a:rPr lang="en-GB" sz="2400" kern="1200" dirty="0">
              <a:solidFill>
                <a:schemeClr val="accent1">
                  <a:lumMod val="75000"/>
                </a:schemeClr>
              </a:solidFill>
              <a:latin typeface="Century Gothic" panose="020B0502020202020204" pitchFamily="34" charset="0"/>
            </a:rPr>
            <a:t>Techniques</a:t>
          </a:r>
        </a:p>
      </dsp:txBody>
      <dsp:txXfrm>
        <a:off x="-1867795" y="2772097"/>
        <a:ext cx="4226560" cy="392277"/>
      </dsp:txXfrm>
    </dsp:sp>
    <dsp:sp modelId="{5A0C6DE9-D248-EB46-BB43-ACFB528BBFF3}">
      <dsp:nvSpPr>
        <dsp:cNvPr id="0" name=""/>
        <dsp:cNvSpPr/>
      </dsp:nvSpPr>
      <dsp:spPr>
        <a:xfrm>
          <a:off x="441623" y="854956"/>
          <a:ext cx="1953958" cy="4226560"/>
        </a:xfrm>
        <a:prstGeom prst="rect">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345967" rIns="113792"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dirty="0">
              <a:solidFill>
                <a:schemeClr val="tx1"/>
              </a:solidFill>
              <a:latin typeface="Century Gothic" panose="020B0502020202020204" pitchFamily="34" charset="0"/>
            </a:rPr>
            <a:t>Data Pre-processing</a:t>
          </a:r>
        </a:p>
        <a:p>
          <a:pPr marL="171450" lvl="1" indent="-171450" algn="l" defTabSz="711200">
            <a:lnSpc>
              <a:spcPct val="90000"/>
            </a:lnSpc>
            <a:spcBef>
              <a:spcPct val="0"/>
            </a:spcBef>
            <a:spcAft>
              <a:spcPct val="15000"/>
            </a:spcAft>
            <a:buChar char="••"/>
          </a:pPr>
          <a:r>
            <a:rPr lang="en-GB" sz="1600" kern="1200" dirty="0">
              <a:solidFill>
                <a:schemeClr val="tx1"/>
              </a:solidFill>
              <a:latin typeface="Century Gothic" panose="020B0502020202020204" pitchFamily="34" charset="0"/>
            </a:rPr>
            <a:t>Deep Learning</a:t>
          </a:r>
        </a:p>
        <a:p>
          <a:pPr marL="171450" lvl="1" indent="-171450" algn="l" defTabSz="711200">
            <a:lnSpc>
              <a:spcPct val="90000"/>
            </a:lnSpc>
            <a:spcBef>
              <a:spcPct val="0"/>
            </a:spcBef>
            <a:spcAft>
              <a:spcPct val="15000"/>
            </a:spcAft>
            <a:buChar char="••"/>
          </a:pPr>
          <a:r>
            <a:rPr lang="en-GB" sz="1600" kern="1200" dirty="0">
              <a:solidFill>
                <a:schemeClr val="tx1"/>
              </a:solidFill>
              <a:latin typeface="Century Gothic" panose="020B0502020202020204" pitchFamily="34" charset="0"/>
            </a:rPr>
            <a:t>Optimization</a:t>
          </a:r>
        </a:p>
      </dsp:txBody>
      <dsp:txXfrm>
        <a:off x="441623" y="854956"/>
        <a:ext cx="1953958" cy="4226560"/>
      </dsp:txXfrm>
    </dsp:sp>
    <dsp:sp modelId="{BFAF9575-0361-1B4F-BBEC-2A7134EDBC3A}">
      <dsp:nvSpPr>
        <dsp:cNvPr id="0" name=""/>
        <dsp:cNvSpPr/>
      </dsp:nvSpPr>
      <dsp:spPr>
        <a:xfrm>
          <a:off x="49345" y="337150"/>
          <a:ext cx="784555" cy="784555"/>
        </a:xfrm>
        <a:prstGeom prst="rect">
          <a:avLst/>
        </a:prstGeom>
        <a:blipFill>
          <a:blip xmlns:r="http://schemas.openxmlformats.org/officeDocument/2006/relationships" r:embed="rId1"/>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34CDDCE-5F8C-0349-B237-9E66BE66344B}">
      <dsp:nvSpPr>
        <dsp:cNvPr id="0" name=""/>
        <dsp:cNvSpPr/>
      </dsp:nvSpPr>
      <dsp:spPr>
        <a:xfrm rot="16200000">
          <a:off x="973740" y="2772097"/>
          <a:ext cx="4226560" cy="392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45967" bIns="0" numCol="1" spcCol="1270" anchor="t" anchorCtr="0">
          <a:noAutofit/>
        </a:bodyPr>
        <a:lstStyle/>
        <a:p>
          <a:pPr lvl="0" algn="r" defTabSz="1066800">
            <a:lnSpc>
              <a:spcPct val="90000"/>
            </a:lnSpc>
            <a:spcBef>
              <a:spcPct val="0"/>
            </a:spcBef>
            <a:spcAft>
              <a:spcPct val="35000"/>
            </a:spcAft>
          </a:pPr>
          <a:r>
            <a:rPr lang="en-GB" sz="2400" kern="1200" dirty="0">
              <a:solidFill>
                <a:schemeClr val="accent6">
                  <a:lumMod val="75000"/>
                </a:schemeClr>
              </a:solidFill>
              <a:latin typeface="Century Gothic" panose="020B0502020202020204" pitchFamily="34" charset="0"/>
            </a:rPr>
            <a:t>Tools and Services</a:t>
          </a:r>
        </a:p>
      </dsp:txBody>
      <dsp:txXfrm>
        <a:off x="973740" y="2772097"/>
        <a:ext cx="4226560" cy="392277"/>
      </dsp:txXfrm>
    </dsp:sp>
    <dsp:sp modelId="{27D5D709-8AA1-474C-82EA-ECB460E01E11}">
      <dsp:nvSpPr>
        <dsp:cNvPr id="0" name=""/>
        <dsp:cNvSpPr/>
      </dsp:nvSpPr>
      <dsp:spPr>
        <a:xfrm>
          <a:off x="3283159" y="854956"/>
          <a:ext cx="1953958" cy="4226560"/>
        </a:xfrm>
        <a:prstGeom prst="rect">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345967" rIns="113792"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dirty="0" err="1">
              <a:solidFill>
                <a:schemeClr val="tx1"/>
              </a:solidFill>
              <a:latin typeface="Century Gothic" panose="020B0502020202020204" pitchFamily="34" charset="0"/>
            </a:rPr>
            <a:t>Jupyter</a:t>
          </a:r>
          <a:r>
            <a:rPr lang="en-GB" sz="1600" kern="1200" dirty="0">
              <a:solidFill>
                <a:schemeClr val="tx1"/>
              </a:solidFill>
              <a:latin typeface="Century Gothic" panose="020B0502020202020204" pitchFamily="34" charset="0"/>
            </a:rPr>
            <a:t> lab</a:t>
          </a:r>
        </a:p>
        <a:p>
          <a:pPr marL="171450" lvl="1" indent="-171450" algn="l" defTabSz="711200">
            <a:lnSpc>
              <a:spcPct val="90000"/>
            </a:lnSpc>
            <a:spcBef>
              <a:spcPct val="0"/>
            </a:spcBef>
            <a:spcAft>
              <a:spcPct val="15000"/>
            </a:spcAft>
            <a:buChar char="••"/>
          </a:pPr>
          <a:r>
            <a:rPr lang="en-GB" sz="1600" kern="1200" dirty="0">
              <a:solidFill>
                <a:schemeClr val="tx1"/>
              </a:solidFill>
              <a:latin typeface="Century Gothic" panose="020B0502020202020204" pitchFamily="34" charset="0"/>
            </a:rPr>
            <a:t>VS Code</a:t>
          </a:r>
        </a:p>
        <a:p>
          <a:pPr marL="171450" lvl="1" indent="-171450" algn="l" defTabSz="711200">
            <a:lnSpc>
              <a:spcPct val="90000"/>
            </a:lnSpc>
            <a:spcBef>
              <a:spcPct val="0"/>
            </a:spcBef>
            <a:spcAft>
              <a:spcPct val="15000"/>
            </a:spcAft>
            <a:buChar char="••"/>
          </a:pPr>
          <a:r>
            <a:rPr lang="en-GB" sz="1600" kern="1200" dirty="0">
              <a:solidFill>
                <a:schemeClr val="tx1"/>
              </a:solidFill>
              <a:latin typeface="Century Gothic" panose="020B0502020202020204" pitchFamily="34" charset="0"/>
            </a:rPr>
            <a:t>PIMA Indian Diabetes dataset</a:t>
          </a:r>
        </a:p>
        <a:p>
          <a:pPr marL="171450" lvl="1" indent="-171450" algn="l" defTabSz="711200">
            <a:lnSpc>
              <a:spcPct val="90000"/>
            </a:lnSpc>
            <a:spcBef>
              <a:spcPct val="0"/>
            </a:spcBef>
            <a:spcAft>
              <a:spcPct val="15000"/>
            </a:spcAft>
            <a:buChar char="••"/>
          </a:pPr>
          <a:r>
            <a:rPr lang="en-GB" sz="1600" kern="1200" dirty="0">
              <a:solidFill>
                <a:schemeClr val="tx1"/>
              </a:solidFill>
              <a:latin typeface="Century Gothic" panose="020B0502020202020204" pitchFamily="34" charset="0"/>
            </a:rPr>
            <a:t>Graphs</a:t>
          </a:r>
        </a:p>
        <a:p>
          <a:pPr marL="171450" lvl="1" indent="-171450" algn="l" defTabSz="711200">
            <a:lnSpc>
              <a:spcPct val="90000"/>
            </a:lnSpc>
            <a:spcBef>
              <a:spcPct val="0"/>
            </a:spcBef>
            <a:spcAft>
              <a:spcPct val="15000"/>
            </a:spcAft>
            <a:buChar char="••"/>
          </a:pPr>
          <a:endParaRPr lang="en-GB" sz="1600" kern="1200" dirty="0">
            <a:solidFill>
              <a:schemeClr val="tx1"/>
            </a:solidFill>
            <a:latin typeface="Century Gothic" panose="020B0502020202020204" pitchFamily="34" charset="0"/>
          </a:endParaRPr>
        </a:p>
      </dsp:txBody>
      <dsp:txXfrm>
        <a:off x="3283159" y="854956"/>
        <a:ext cx="1953958" cy="4226560"/>
      </dsp:txXfrm>
    </dsp:sp>
    <dsp:sp modelId="{52485C09-AB9A-6F4D-BD93-77D74A0F54A6}">
      <dsp:nvSpPr>
        <dsp:cNvPr id="0" name=""/>
        <dsp:cNvSpPr/>
      </dsp:nvSpPr>
      <dsp:spPr>
        <a:xfrm>
          <a:off x="2890881" y="337150"/>
          <a:ext cx="784555" cy="784555"/>
        </a:xfrm>
        <a:prstGeom prst="rect">
          <a:avLst/>
        </a:prstGeom>
        <a:blipFill dpi="0" rotWithShape="1">
          <a:blip xmlns:r="http://schemas.openxmlformats.org/officeDocument/2006/relationships" r:embed="rId2"/>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E474E51F-20CF-ED44-AFB3-57D57EF3C82B}">
      <dsp:nvSpPr>
        <dsp:cNvPr id="0" name=""/>
        <dsp:cNvSpPr/>
      </dsp:nvSpPr>
      <dsp:spPr>
        <a:xfrm rot="16200000">
          <a:off x="3815276" y="2772097"/>
          <a:ext cx="4226560" cy="392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45967" bIns="0" numCol="1" spcCol="1270" anchor="t" anchorCtr="0">
          <a:noAutofit/>
        </a:bodyPr>
        <a:lstStyle/>
        <a:p>
          <a:pPr lvl="0" algn="r" defTabSz="1066800">
            <a:lnSpc>
              <a:spcPct val="90000"/>
            </a:lnSpc>
            <a:spcBef>
              <a:spcPct val="0"/>
            </a:spcBef>
            <a:spcAft>
              <a:spcPct val="35000"/>
            </a:spcAft>
          </a:pPr>
          <a:r>
            <a:rPr lang="en-GB" sz="2400" kern="1200" dirty="0">
              <a:solidFill>
                <a:srgbClr val="00B050"/>
              </a:solidFill>
              <a:latin typeface="Century Gothic" panose="020B0502020202020204" pitchFamily="34" charset="0"/>
            </a:rPr>
            <a:t>Languages &amp; Libraries</a:t>
          </a:r>
        </a:p>
      </dsp:txBody>
      <dsp:txXfrm>
        <a:off x="3815276" y="2772097"/>
        <a:ext cx="4226560" cy="392277"/>
      </dsp:txXfrm>
    </dsp:sp>
    <dsp:sp modelId="{A344B703-6973-9948-8AB2-B66998683605}">
      <dsp:nvSpPr>
        <dsp:cNvPr id="0" name=""/>
        <dsp:cNvSpPr/>
      </dsp:nvSpPr>
      <dsp:spPr>
        <a:xfrm>
          <a:off x="6124695" y="854956"/>
          <a:ext cx="1953958" cy="4226560"/>
        </a:xfrm>
        <a:prstGeom prst="rect">
          <a:avLst/>
        </a:prstGeom>
        <a:solidFill>
          <a:schemeClr val="accent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345967" rIns="113792"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dirty="0">
              <a:solidFill>
                <a:schemeClr val="tx1"/>
              </a:solidFill>
              <a:latin typeface="Century Gothic" panose="020B0502020202020204" pitchFamily="34" charset="0"/>
            </a:rPr>
            <a:t>Python</a:t>
          </a:r>
        </a:p>
        <a:p>
          <a:pPr marL="171450" lvl="1" indent="-171450" algn="l" defTabSz="711200">
            <a:lnSpc>
              <a:spcPct val="90000"/>
            </a:lnSpc>
            <a:spcBef>
              <a:spcPct val="0"/>
            </a:spcBef>
            <a:spcAft>
              <a:spcPct val="15000"/>
            </a:spcAft>
            <a:buChar char="••"/>
          </a:pPr>
          <a:r>
            <a:rPr lang="en-GB" sz="1600" kern="1200">
              <a:solidFill>
                <a:schemeClr val="tx1"/>
              </a:solidFill>
              <a:latin typeface="Century Gothic" panose="020B0502020202020204" pitchFamily="34" charset="0"/>
            </a:rPr>
            <a:t>Flask framework</a:t>
          </a:r>
          <a:endParaRPr lang="en-GB" sz="1600" kern="1200" dirty="0">
            <a:solidFill>
              <a:schemeClr val="tx1"/>
            </a:solidFill>
            <a:latin typeface="Century Gothic" panose="020B0502020202020204" pitchFamily="34" charset="0"/>
          </a:endParaRPr>
        </a:p>
        <a:p>
          <a:pPr marL="171450" lvl="1" indent="-171450" algn="l" defTabSz="711200">
            <a:lnSpc>
              <a:spcPct val="90000"/>
            </a:lnSpc>
            <a:spcBef>
              <a:spcPct val="0"/>
            </a:spcBef>
            <a:spcAft>
              <a:spcPct val="15000"/>
            </a:spcAft>
            <a:buChar char="••"/>
          </a:pPr>
          <a:r>
            <a:rPr lang="en-GB" sz="1600" kern="1200" dirty="0">
              <a:solidFill>
                <a:schemeClr val="tx1"/>
              </a:solidFill>
              <a:latin typeface="Century Gothic" panose="020B0502020202020204" pitchFamily="34" charset="0"/>
            </a:rPr>
            <a:t>CSS</a:t>
          </a:r>
        </a:p>
        <a:p>
          <a:pPr marL="171450" lvl="1" indent="-171450" algn="l" defTabSz="711200">
            <a:lnSpc>
              <a:spcPct val="90000"/>
            </a:lnSpc>
            <a:spcBef>
              <a:spcPct val="0"/>
            </a:spcBef>
            <a:spcAft>
              <a:spcPct val="15000"/>
            </a:spcAft>
            <a:buChar char="••"/>
          </a:pPr>
          <a:r>
            <a:rPr lang="en-GB" sz="1600" kern="1200" dirty="0">
              <a:solidFill>
                <a:schemeClr val="tx1"/>
              </a:solidFill>
              <a:latin typeface="Century Gothic" panose="020B0502020202020204" pitchFamily="34" charset="0"/>
            </a:rPr>
            <a:t>HTML</a:t>
          </a:r>
        </a:p>
        <a:p>
          <a:pPr marL="171450" lvl="1" indent="-171450" algn="l" defTabSz="711200">
            <a:lnSpc>
              <a:spcPct val="90000"/>
            </a:lnSpc>
            <a:spcBef>
              <a:spcPct val="0"/>
            </a:spcBef>
            <a:spcAft>
              <a:spcPct val="15000"/>
            </a:spcAft>
            <a:buChar char="••"/>
          </a:pPr>
          <a:r>
            <a:rPr lang="en-GB" sz="1600" kern="1200" dirty="0">
              <a:solidFill>
                <a:schemeClr val="tx1"/>
              </a:solidFill>
              <a:latin typeface="Century Gothic" panose="020B0502020202020204" pitchFamily="34" charset="0"/>
            </a:rPr>
            <a:t>Pandas</a:t>
          </a:r>
        </a:p>
        <a:p>
          <a:pPr marL="171450" lvl="1" indent="-171450" algn="l" defTabSz="711200">
            <a:lnSpc>
              <a:spcPct val="90000"/>
            </a:lnSpc>
            <a:spcBef>
              <a:spcPct val="0"/>
            </a:spcBef>
            <a:spcAft>
              <a:spcPct val="15000"/>
            </a:spcAft>
            <a:buChar char="••"/>
          </a:pPr>
          <a:r>
            <a:rPr lang="en-GB" sz="1600" kern="1200" dirty="0" err="1">
              <a:solidFill>
                <a:schemeClr val="tx1"/>
              </a:solidFill>
              <a:latin typeface="Century Gothic" panose="020B0502020202020204" pitchFamily="34" charset="0"/>
            </a:rPr>
            <a:t>numpy</a:t>
          </a:r>
          <a:endParaRPr lang="en-GB" sz="1600" kern="1200" dirty="0">
            <a:solidFill>
              <a:schemeClr val="tx1"/>
            </a:solidFill>
            <a:latin typeface="Century Gothic" panose="020B0502020202020204" pitchFamily="34" charset="0"/>
          </a:endParaRPr>
        </a:p>
        <a:p>
          <a:pPr marL="171450" lvl="1" indent="-171450" algn="l" defTabSz="711200">
            <a:lnSpc>
              <a:spcPct val="90000"/>
            </a:lnSpc>
            <a:spcBef>
              <a:spcPct val="0"/>
            </a:spcBef>
            <a:spcAft>
              <a:spcPct val="15000"/>
            </a:spcAft>
            <a:buChar char="••"/>
          </a:pPr>
          <a:r>
            <a:rPr lang="en-GB" sz="1600" kern="1200" dirty="0">
              <a:solidFill>
                <a:schemeClr val="tx1"/>
              </a:solidFill>
              <a:latin typeface="Century Gothic" panose="020B0502020202020204" pitchFamily="34" charset="0"/>
            </a:rPr>
            <a:t>Matplotlib</a:t>
          </a:r>
        </a:p>
        <a:p>
          <a:pPr marL="171450" lvl="1" indent="-171450" algn="l" defTabSz="711200">
            <a:lnSpc>
              <a:spcPct val="90000"/>
            </a:lnSpc>
            <a:spcBef>
              <a:spcPct val="0"/>
            </a:spcBef>
            <a:spcAft>
              <a:spcPct val="15000"/>
            </a:spcAft>
            <a:buChar char="••"/>
          </a:pPr>
          <a:r>
            <a:rPr lang="en-GB" sz="1600" kern="1200" dirty="0">
              <a:solidFill>
                <a:schemeClr val="tx1"/>
              </a:solidFill>
              <a:latin typeface="Century Gothic" panose="020B0502020202020204" pitchFamily="34" charset="0"/>
            </a:rPr>
            <a:t>Seaborn</a:t>
          </a:r>
        </a:p>
        <a:p>
          <a:pPr marL="171450" lvl="1" indent="-171450" algn="l" defTabSz="711200">
            <a:lnSpc>
              <a:spcPct val="90000"/>
            </a:lnSpc>
            <a:spcBef>
              <a:spcPct val="0"/>
            </a:spcBef>
            <a:spcAft>
              <a:spcPct val="15000"/>
            </a:spcAft>
            <a:buChar char="••"/>
          </a:pPr>
          <a:r>
            <a:rPr lang="en-GB" sz="1600" kern="1200" dirty="0" err="1">
              <a:solidFill>
                <a:schemeClr val="tx1"/>
              </a:solidFill>
              <a:latin typeface="Century Gothic" panose="020B0502020202020204" pitchFamily="34" charset="0"/>
            </a:rPr>
            <a:t>Sklearn</a:t>
          </a:r>
          <a:r>
            <a:rPr lang="en-GB" sz="1600" kern="1200" dirty="0">
              <a:solidFill>
                <a:schemeClr val="tx1"/>
              </a:solidFill>
              <a:latin typeface="Century Gothic" panose="020B0502020202020204" pitchFamily="34" charset="0"/>
            </a:rPr>
            <a:t> </a:t>
          </a:r>
        </a:p>
        <a:p>
          <a:pPr marL="171450" lvl="1" indent="-171450" algn="l" defTabSz="711200">
            <a:lnSpc>
              <a:spcPct val="90000"/>
            </a:lnSpc>
            <a:spcBef>
              <a:spcPct val="0"/>
            </a:spcBef>
            <a:spcAft>
              <a:spcPct val="15000"/>
            </a:spcAft>
            <a:buChar char="••"/>
          </a:pPr>
          <a:r>
            <a:rPr lang="en-GB" sz="1600" kern="1200" dirty="0" err="1">
              <a:solidFill>
                <a:schemeClr val="tx1"/>
              </a:solidFill>
              <a:latin typeface="Century Gothic" panose="020B0502020202020204" pitchFamily="34" charset="0"/>
            </a:rPr>
            <a:t>Mlpclassifier</a:t>
          </a:r>
          <a:endParaRPr lang="en-GB" sz="1600" kern="1200" dirty="0">
            <a:solidFill>
              <a:schemeClr val="tx1"/>
            </a:solidFill>
            <a:latin typeface="Century Gothic" panose="020B0502020202020204" pitchFamily="34" charset="0"/>
          </a:endParaRPr>
        </a:p>
        <a:p>
          <a:pPr marL="171450" lvl="1" indent="-171450" algn="l" defTabSz="711200">
            <a:lnSpc>
              <a:spcPct val="90000"/>
            </a:lnSpc>
            <a:spcBef>
              <a:spcPct val="0"/>
            </a:spcBef>
            <a:spcAft>
              <a:spcPct val="15000"/>
            </a:spcAft>
            <a:buChar char="••"/>
          </a:pPr>
          <a:r>
            <a:rPr lang="en-GB" sz="1600" kern="1200" dirty="0">
              <a:solidFill>
                <a:schemeClr val="tx1"/>
              </a:solidFill>
              <a:latin typeface="Century Gothic" panose="020B0502020202020204" pitchFamily="34" charset="0"/>
            </a:rPr>
            <a:t>Neural networks</a:t>
          </a:r>
        </a:p>
        <a:p>
          <a:pPr marL="171450" lvl="1" indent="-171450" algn="l" defTabSz="711200">
            <a:lnSpc>
              <a:spcPct val="90000"/>
            </a:lnSpc>
            <a:spcBef>
              <a:spcPct val="0"/>
            </a:spcBef>
            <a:spcAft>
              <a:spcPct val="15000"/>
            </a:spcAft>
            <a:buChar char="••"/>
          </a:pPr>
          <a:endParaRPr lang="en-GB" sz="1600" kern="1200" dirty="0">
            <a:solidFill>
              <a:schemeClr val="tx1"/>
            </a:solidFill>
            <a:latin typeface="Century Gothic" panose="020B0502020202020204" pitchFamily="34" charset="0"/>
          </a:endParaRPr>
        </a:p>
      </dsp:txBody>
      <dsp:txXfrm>
        <a:off x="6124695" y="854956"/>
        <a:ext cx="1953958" cy="4226560"/>
      </dsp:txXfrm>
    </dsp:sp>
    <dsp:sp modelId="{DBCC85FC-8102-FF41-8C3F-CEC7458A0769}">
      <dsp:nvSpPr>
        <dsp:cNvPr id="0" name=""/>
        <dsp:cNvSpPr/>
      </dsp:nvSpPr>
      <dsp:spPr>
        <a:xfrm>
          <a:off x="5732418" y="337150"/>
          <a:ext cx="784555" cy="784555"/>
        </a:xfrm>
        <a:prstGeom prst="rect">
          <a:avLst/>
        </a:prstGeom>
        <a:blipFill>
          <a:blip xmlns:r="http://schemas.openxmlformats.org/officeDocument/2006/relationships" r:embed="rId3"/>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FA067A-A056-4520-A541-CED0D7F3BD0B}" type="datetimeFigureOut">
              <a:rPr lang="en-US" smtClean="0"/>
              <a:t>6/15/2023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716628-3435-42C9-9C2F-184EE967FA58}" type="slidenum">
              <a:rPr lang="en-US" smtClean="0"/>
              <a:t>‹#›</a:t>
            </a:fld>
            <a:endParaRPr lang="en-US"/>
          </a:p>
        </p:txBody>
      </p:sp>
    </p:spTree>
    <p:extLst>
      <p:ext uri="{BB962C8B-B14F-4D97-AF65-F5344CB8AC3E}">
        <p14:creationId xmlns:p14="http://schemas.microsoft.com/office/powerpoint/2010/main" val="200068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751047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50DCD9F-8F4A-461C-B3E4-0C66C3EDE7FE}" type="datetimeFigureOut">
              <a:rPr lang="en-US" smtClean="0"/>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329785-0F70-409A-9EE0-1BE61F7A75A4}" type="slidenum">
              <a:rPr lang="en-US" smtClean="0"/>
              <a:t>‹#›</a:t>
            </a:fld>
            <a:endParaRPr lang="en-US"/>
          </a:p>
        </p:txBody>
      </p:sp>
    </p:spTree>
    <p:extLst>
      <p:ext uri="{BB962C8B-B14F-4D97-AF65-F5344CB8AC3E}">
        <p14:creationId xmlns:p14="http://schemas.microsoft.com/office/powerpoint/2010/main" val="3288263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0DCD9F-8F4A-461C-B3E4-0C66C3EDE7FE}" type="datetimeFigureOut">
              <a:rPr lang="en-US" smtClean="0"/>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329785-0F70-409A-9EE0-1BE61F7A75A4}" type="slidenum">
              <a:rPr lang="en-US" smtClean="0"/>
              <a:t>‹#›</a:t>
            </a:fld>
            <a:endParaRPr lang="en-US"/>
          </a:p>
        </p:txBody>
      </p:sp>
    </p:spTree>
    <p:extLst>
      <p:ext uri="{BB962C8B-B14F-4D97-AF65-F5344CB8AC3E}">
        <p14:creationId xmlns:p14="http://schemas.microsoft.com/office/powerpoint/2010/main" val="1810213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0DCD9F-8F4A-461C-B3E4-0C66C3EDE7FE}" type="datetimeFigureOut">
              <a:rPr lang="en-US" smtClean="0"/>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329785-0F70-409A-9EE0-1BE61F7A75A4}" type="slidenum">
              <a:rPr lang="en-US" smtClean="0"/>
              <a:t>‹#›</a:t>
            </a:fld>
            <a:endParaRPr lang="en-US"/>
          </a:p>
        </p:txBody>
      </p:sp>
    </p:spTree>
    <p:extLst>
      <p:ext uri="{BB962C8B-B14F-4D97-AF65-F5344CB8AC3E}">
        <p14:creationId xmlns:p14="http://schemas.microsoft.com/office/powerpoint/2010/main" val="9086044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1_Title Slide">
    <p:spTree>
      <p:nvGrpSpPr>
        <p:cNvPr id="1" name="Shape 20"/>
        <p:cNvGrpSpPr/>
        <p:nvPr/>
      </p:nvGrpSpPr>
      <p:grpSpPr>
        <a:xfrm>
          <a:off x="0" y="0"/>
          <a:ext cx="0" cy="0"/>
          <a:chOff x="0" y="0"/>
          <a:chExt cx="0" cy="0"/>
        </a:xfrm>
      </p:grpSpPr>
      <p:sp>
        <p:nvSpPr>
          <p:cNvPr id="21" name="Google Shape;21;p29"/>
          <p:cNvSpPr txBox="1">
            <a:spLocks noGrp="1"/>
          </p:cNvSpPr>
          <p:nvPr>
            <p:ph type="ctrTitle"/>
          </p:nvPr>
        </p:nvSpPr>
        <p:spPr>
          <a:xfrm>
            <a:off x="1071406" y="214706"/>
            <a:ext cx="10049188" cy="553998"/>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000" b="1" i="0">
                <a:solidFill>
                  <a:schemeClr val="hlink"/>
                </a:solidFill>
                <a:latin typeface="Century Schoolbook"/>
                <a:ea typeface="Century Schoolbook"/>
                <a:cs typeface="Century Schoolbook"/>
                <a:sym typeface="Century Schoolboo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29"/>
          <p:cNvSpPr txBox="1">
            <a:spLocks noGrp="1"/>
          </p:cNvSpPr>
          <p:nvPr>
            <p:ph type="subTitle" idx="1"/>
          </p:nvPr>
        </p:nvSpPr>
        <p:spPr>
          <a:xfrm>
            <a:off x="1828800" y="3840480"/>
            <a:ext cx="8534400" cy="387798"/>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9"/>
          <p:cNvSpPr txBox="1">
            <a:spLocks noGrp="1"/>
          </p:cNvSpPr>
          <p:nvPr>
            <p:ph type="ftr" idx="11"/>
          </p:nvPr>
        </p:nvSpPr>
        <p:spPr>
          <a:xfrm>
            <a:off x="1839130" y="5917197"/>
            <a:ext cx="9627445" cy="276999"/>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800" b="1" i="0">
                <a:solidFill>
                  <a:srgbClr val="00006C"/>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9"/>
          <p:cNvSpPr txBox="1">
            <a:spLocks noGrp="1"/>
          </p:cNvSpPr>
          <p:nvPr>
            <p:ph type="dt" idx="10"/>
          </p:nvPr>
        </p:nvSpPr>
        <p:spPr>
          <a:xfrm>
            <a:off x="609600" y="6377940"/>
            <a:ext cx="2804160" cy="184666"/>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9"/>
          <p:cNvSpPr txBox="1">
            <a:spLocks noGrp="1"/>
          </p:cNvSpPr>
          <p:nvPr>
            <p:ph type="sldNum" idx="12"/>
          </p:nvPr>
        </p:nvSpPr>
        <p:spPr>
          <a:xfrm>
            <a:off x="8778240" y="6377941"/>
            <a:ext cx="2804160" cy="276999"/>
          </a:xfrm>
          <a:prstGeom prst="rect">
            <a:avLst/>
          </a:prstGeom>
          <a:noFill/>
          <a:ln>
            <a:noFill/>
          </a:ln>
        </p:spPr>
        <p:txBody>
          <a:bodyPr spcFirstLastPara="1" wrap="square" lIns="0" tIns="0" rIns="0" bIns="0" anchor="t" anchorCtr="0">
            <a:spAutoFit/>
          </a:bodyPr>
          <a:lstStyle>
            <a:lvl1pPr marL="0" lvl="0" indent="0" algn="r">
              <a:spcBef>
                <a:spcPts val="0"/>
              </a:spcBef>
              <a:buNone/>
              <a:defRPr sz="1800">
                <a:solidFill>
                  <a:srgbClr val="888888"/>
                </a:solidFill>
                <a:latin typeface="Calibri"/>
                <a:ea typeface="Calibri"/>
                <a:cs typeface="Calibri"/>
                <a:sym typeface="Calibri"/>
              </a:defRPr>
            </a:lvl1pPr>
            <a:lvl2pPr marL="0" lvl="1" indent="0" algn="r">
              <a:spcBef>
                <a:spcPts val="0"/>
              </a:spcBef>
              <a:buNone/>
              <a:defRPr sz="1800">
                <a:solidFill>
                  <a:srgbClr val="888888"/>
                </a:solidFill>
                <a:latin typeface="Calibri"/>
                <a:ea typeface="Calibri"/>
                <a:cs typeface="Calibri"/>
                <a:sym typeface="Calibri"/>
              </a:defRPr>
            </a:lvl2pPr>
            <a:lvl3pPr marL="0" lvl="2" indent="0" algn="r">
              <a:spcBef>
                <a:spcPts val="0"/>
              </a:spcBef>
              <a:buNone/>
              <a:defRPr sz="1800">
                <a:solidFill>
                  <a:srgbClr val="888888"/>
                </a:solidFill>
                <a:latin typeface="Calibri"/>
                <a:ea typeface="Calibri"/>
                <a:cs typeface="Calibri"/>
                <a:sym typeface="Calibri"/>
              </a:defRPr>
            </a:lvl3pPr>
            <a:lvl4pPr marL="0" lvl="3" indent="0" algn="r">
              <a:spcBef>
                <a:spcPts val="0"/>
              </a:spcBef>
              <a:buNone/>
              <a:defRPr sz="1800">
                <a:solidFill>
                  <a:srgbClr val="888888"/>
                </a:solidFill>
                <a:latin typeface="Calibri"/>
                <a:ea typeface="Calibri"/>
                <a:cs typeface="Calibri"/>
                <a:sym typeface="Calibri"/>
              </a:defRPr>
            </a:lvl4pPr>
            <a:lvl5pPr marL="0" lvl="4" indent="0" algn="r">
              <a:spcBef>
                <a:spcPts val="0"/>
              </a:spcBef>
              <a:buNone/>
              <a:defRPr sz="1800">
                <a:solidFill>
                  <a:srgbClr val="888888"/>
                </a:solidFill>
                <a:latin typeface="Calibri"/>
                <a:ea typeface="Calibri"/>
                <a:cs typeface="Calibri"/>
                <a:sym typeface="Calibri"/>
              </a:defRPr>
            </a:lvl5pPr>
            <a:lvl6pPr marL="0" lvl="5" indent="0" algn="r">
              <a:spcBef>
                <a:spcPts val="0"/>
              </a:spcBef>
              <a:buNone/>
              <a:defRPr sz="1800">
                <a:solidFill>
                  <a:srgbClr val="888888"/>
                </a:solidFill>
                <a:latin typeface="Calibri"/>
                <a:ea typeface="Calibri"/>
                <a:cs typeface="Calibri"/>
                <a:sym typeface="Calibri"/>
              </a:defRPr>
            </a:lvl6pPr>
            <a:lvl7pPr marL="0" lvl="6" indent="0" algn="r">
              <a:spcBef>
                <a:spcPts val="0"/>
              </a:spcBef>
              <a:buNone/>
              <a:defRPr sz="1800">
                <a:solidFill>
                  <a:srgbClr val="888888"/>
                </a:solidFill>
                <a:latin typeface="Calibri"/>
                <a:ea typeface="Calibri"/>
                <a:cs typeface="Calibri"/>
                <a:sym typeface="Calibri"/>
              </a:defRPr>
            </a:lvl7pPr>
            <a:lvl8pPr marL="0" lvl="7" indent="0" algn="r">
              <a:spcBef>
                <a:spcPts val="0"/>
              </a:spcBef>
              <a:buNone/>
              <a:defRPr sz="1800">
                <a:solidFill>
                  <a:srgbClr val="888888"/>
                </a:solidFill>
                <a:latin typeface="Calibri"/>
                <a:ea typeface="Calibri"/>
                <a:cs typeface="Calibri"/>
                <a:sym typeface="Calibri"/>
              </a:defRPr>
            </a:lvl8pPr>
            <a:lvl9pPr marL="0" lvl="8" indent="0" algn="r">
              <a:spcBef>
                <a:spcPts val="0"/>
              </a:spcBef>
              <a:buNone/>
              <a:defRPr sz="1800">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2052651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p:cSld name="1_Two Content">
    <p:spTree>
      <p:nvGrpSpPr>
        <p:cNvPr id="1" name="Shape 35"/>
        <p:cNvGrpSpPr/>
        <p:nvPr/>
      </p:nvGrpSpPr>
      <p:grpSpPr>
        <a:xfrm>
          <a:off x="0" y="0"/>
          <a:ext cx="0" cy="0"/>
          <a:chOff x="0" y="0"/>
          <a:chExt cx="0" cy="0"/>
        </a:xfrm>
      </p:grpSpPr>
      <p:sp>
        <p:nvSpPr>
          <p:cNvPr id="36" name="Google Shape;36;p32"/>
          <p:cNvSpPr txBox="1">
            <a:spLocks noGrp="1"/>
          </p:cNvSpPr>
          <p:nvPr>
            <p:ph type="title"/>
          </p:nvPr>
        </p:nvSpPr>
        <p:spPr>
          <a:xfrm>
            <a:off x="2338494" y="482930"/>
            <a:ext cx="7515012" cy="609398"/>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400" b="1" i="0">
                <a:solidFill>
                  <a:schemeClr val="hlink"/>
                </a:solidFill>
                <a:latin typeface="Century Schoolbook"/>
                <a:ea typeface="Century Schoolbook"/>
                <a:cs typeface="Century Schoolbook"/>
                <a:sym typeface="Century Schoolboo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32"/>
          <p:cNvSpPr txBox="1">
            <a:spLocks noGrp="1"/>
          </p:cNvSpPr>
          <p:nvPr>
            <p:ph type="body" idx="1"/>
          </p:nvPr>
        </p:nvSpPr>
        <p:spPr>
          <a:xfrm>
            <a:off x="609600" y="1577340"/>
            <a:ext cx="5303520" cy="387798"/>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8" name="Google Shape;38;p32"/>
          <p:cNvSpPr txBox="1">
            <a:spLocks noGrp="1"/>
          </p:cNvSpPr>
          <p:nvPr>
            <p:ph type="body" idx="2"/>
          </p:nvPr>
        </p:nvSpPr>
        <p:spPr>
          <a:xfrm>
            <a:off x="6278880" y="1577340"/>
            <a:ext cx="5303520" cy="387798"/>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9" name="Google Shape;39;p32"/>
          <p:cNvSpPr txBox="1">
            <a:spLocks noGrp="1"/>
          </p:cNvSpPr>
          <p:nvPr>
            <p:ph type="ftr" idx="11"/>
          </p:nvPr>
        </p:nvSpPr>
        <p:spPr>
          <a:xfrm>
            <a:off x="1839130" y="5917197"/>
            <a:ext cx="9627445" cy="276999"/>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800" b="1" i="0">
                <a:solidFill>
                  <a:srgbClr val="00006C"/>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32"/>
          <p:cNvSpPr txBox="1">
            <a:spLocks noGrp="1"/>
          </p:cNvSpPr>
          <p:nvPr>
            <p:ph type="dt" idx="10"/>
          </p:nvPr>
        </p:nvSpPr>
        <p:spPr>
          <a:xfrm>
            <a:off x="609600" y="6377940"/>
            <a:ext cx="2804160" cy="184666"/>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32"/>
          <p:cNvSpPr txBox="1">
            <a:spLocks noGrp="1"/>
          </p:cNvSpPr>
          <p:nvPr>
            <p:ph type="sldNum" idx="12"/>
          </p:nvPr>
        </p:nvSpPr>
        <p:spPr>
          <a:xfrm>
            <a:off x="8778240" y="6377941"/>
            <a:ext cx="2804160" cy="276999"/>
          </a:xfrm>
          <a:prstGeom prst="rect">
            <a:avLst/>
          </a:prstGeom>
          <a:noFill/>
          <a:ln>
            <a:noFill/>
          </a:ln>
        </p:spPr>
        <p:txBody>
          <a:bodyPr spcFirstLastPara="1" wrap="square" lIns="0" tIns="0" rIns="0" bIns="0" anchor="t" anchorCtr="0">
            <a:spAutoFit/>
          </a:bodyPr>
          <a:lstStyle>
            <a:lvl1pPr marL="0" lvl="0" indent="0" algn="r">
              <a:spcBef>
                <a:spcPts val="0"/>
              </a:spcBef>
              <a:buNone/>
              <a:defRPr sz="1800">
                <a:solidFill>
                  <a:srgbClr val="888888"/>
                </a:solidFill>
                <a:latin typeface="Calibri"/>
                <a:ea typeface="Calibri"/>
                <a:cs typeface="Calibri"/>
                <a:sym typeface="Calibri"/>
              </a:defRPr>
            </a:lvl1pPr>
            <a:lvl2pPr marL="0" lvl="1" indent="0" algn="r">
              <a:spcBef>
                <a:spcPts val="0"/>
              </a:spcBef>
              <a:buNone/>
              <a:defRPr sz="1800">
                <a:solidFill>
                  <a:srgbClr val="888888"/>
                </a:solidFill>
                <a:latin typeface="Calibri"/>
                <a:ea typeface="Calibri"/>
                <a:cs typeface="Calibri"/>
                <a:sym typeface="Calibri"/>
              </a:defRPr>
            </a:lvl2pPr>
            <a:lvl3pPr marL="0" lvl="2" indent="0" algn="r">
              <a:spcBef>
                <a:spcPts val="0"/>
              </a:spcBef>
              <a:buNone/>
              <a:defRPr sz="1800">
                <a:solidFill>
                  <a:srgbClr val="888888"/>
                </a:solidFill>
                <a:latin typeface="Calibri"/>
                <a:ea typeface="Calibri"/>
                <a:cs typeface="Calibri"/>
                <a:sym typeface="Calibri"/>
              </a:defRPr>
            </a:lvl3pPr>
            <a:lvl4pPr marL="0" lvl="3" indent="0" algn="r">
              <a:spcBef>
                <a:spcPts val="0"/>
              </a:spcBef>
              <a:buNone/>
              <a:defRPr sz="1800">
                <a:solidFill>
                  <a:srgbClr val="888888"/>
                </a:solidFill>
                <a:latin typeface="Calibri"/>
                <a:ea typeface="Calibri"/>
                <a:cs typeface="Calibri"/>
                <a:sym typeface="Calibri"/>
              </a:defRPr>
            </a:lvl4pPr>
            <a:lvl5pPr marL="0" lvl="4" indent="0" algn="r">
              <a:spcBef>
                <a:spcPts val="0"/>
              </a:spcBef>
              <a:buNone/>
              <a:defRPr sz="1800">
                <a:solidFill>
                  <a:srgbClr val="888888"/>
                </a:solidFill>
                <a:latin typeface="Calibri"/>
                <a:ea typeface="Calibri"/>
                <a:cs typeface="Calibri"/>
                <a:sym typeface="Calibri"/>
              </a:defRPr>
            </a:lvl5pPr>
            <a:lvl6pPr marL="0" lvl="5" indent="0" algn="r">
              <a:spcBef>
                <a:spcPts val="0"/>
              </a:spcBef>
              <a:buNone/>
              <a:defRPr sz="1800">
                <a:solidFill>
                  <a:srgbClr val="888888"/>
                </a:solidFill>
                <a:latin typeface="Calibri"/>
                <a:ea typeface="Calibri"/>
                <a:cs typeface="Calibri"/>
                <a:sym typeface="Calibri"/>
              </a:defRPr>
            </a:lvl6pPr>
            <a:lvl7pPr marL="0" lvl="6" indent="0" algn="r">
              <a:spcBef>
                <a:spcPts val="0"/>
              </a:spcBef>
              <a:buNone/>
              <a:defRPr sz="1800">
                <a:solidFill>
                  <a:srgbClr val="888888"/>
                </a:solidFill>
                <a:latin typeface="Calibri"/>
                <a:ea typeface="Calibri"/>
                <a:cs typeface="Calibri"/>
                <a:sym typeface="Calibri"/>
              </a:defRPr>
            </a:lvl7pPr>
            <a:lvl8pPr marL="0" lvl="7" indent="0" algn="r">
              <a:spcBef>
                <a:spcPts val="0"/>
              </a:spcBef>
              <a:buNone/>
              <a:defRPr sz="1800">
                <a:solidFill>
                  <a:srgbClr val="888888"/>
                </a:solidFill>
                <a:latin typeface="Calibri"/>
                <a:ea typeface="Calibri"/>
                <a:cs typeface="Calibri"/>
                <a:sym typeface="Calibri"/>
              </a:defRPr>
            </a:lvl8pPr>
            <a:lvl9pPr marL="0" lvl="8" indent="0" algn="r">
              <a:spcBef>
                <a:spcPts val="0"/>
              </a:spcBef>
              <a:buNone/>
              <a:defRPr sz="1800">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490428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0DCD9F-8F4A-461C-B3E4-0C66C3EDE7FE}" type="datetimeFigureOut">
              <a:rPr lang="en-US" smtClean="0"/>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329785-0F70-409A-9EE0-1BE61F7A75A4}" type="slidenum">
              <a:rPr lang="en-US" smtClean="0"/>
              <a:t>‹#›</a:t>
            </a:fld>
            <a:endParaRPr lang="en-US"/>
          </a:p>
        </p:txBody>
      </p:sp>
    </p:spTree>
    <p:extLst>
      <p:ext uri="{BB962C8B-B14F-4D97-AF65-F5344CB8AC3E}">
        <p14:creationId xmlns:p14="http://schemas.microsoft.com/office/powerpoint/2010/main" val="3046894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50DCD9F-8F4A-461C-B3E4-0C66C3EDE7FE}" type="datetimeFigureOut">
              <a:rPr lang="en-US" smtClean="0"/>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329785-0F70-409A-9EE0-1BE61F7A75A4}" type="slidenum">
              <a:rPr lang="en-US" smtClean="0"/>
              <a:t>‹#›</a:t>
            </a:fld>
            <a:endParaRPr lang="en-US"/>
          </a:p>
        </p:txBody>
      </p:sp>
    </p:spTree>
    <p:extLst>
      <p:ext uri="{BB962C8B-B14F-4D97-AF65-F5344CB8AC3E}">
        <p14:creationId xmlns:p14="http://schemas.microsoft.com/office/powerpoint/2010/main" val="1971364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50DCD9F-8F4A-461C-B3E4-0C66C3EDE7FE}" type="datetimeFigureOut">
              <a:rPr lang="en-US" smtClean="0"/>
              <a:t>6/15/2023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329785-0F70-409A-9EE0-1BE61F7A75A4}" type="slidenum">
              <a:rPr lang="en-US" smtClean="0"/>
              <a:t>‹#›</a:t>
            </a:fld>
            <a:endParaRPr lang="en-US"/>
          </a:p>
        </p:txBody>
      </p:sp>
    </p:spTree>
    <p:extLst>
      <p:ext uri="{BB962C8B-B14F-4D97-AF65-F5344CB8AC3E}">
        <p14:creationId xmlns:p14="http://schemas.microsoft.com/office/powerpoint/2010/main" val="2643182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50DCD9F-8F4A-461C-B3E4-0C66C3EDE7FE}" type="datetimeFigureOut">
              <a:rPr lang="en-US" smtClean="0"/>
              <a:t>6/15/2023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329785-0F70-409A-9EE0-1BE61F7A75A4}" type="slidenum">
              <a:rPr lang="en-US" smtClean="0"/>
              <a:t>‹#›</a:t>
            </a:fld>
            <a:endParaRPr lang="en-US"/>
          </a:p>
        </p:txBody>
      </p:sp>
    </p:spTree>
    <p:extLst>
      <p:ext uri="{BB962C8B-B14F-4D97-AF65-F5344CB8AC3E}">
        <p14:creationId xmlns:p14="http://schemas.microsoft.com/office/powerpoint/2010/main" val="1392245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50DCD9F-8F4A-461C-B3E4-0C66C3EDE7FE}" type="datetimeFigureOut">
              <a:rPr lang="en-US" smtClean="0"/>
              <a:t>6/15/2023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B329785-0F70-409A-9EE0-1BE61F7A75A4}" type="slidenum">
              <a:rPr lang="en-US" smtClean="0"/>
              <a:t>‹#›</a:t>
            </a:fld>
            <a:endParaRPr lang="en-US"/>
          </a:p>
        </p:txBody>
      </p:sp>
    </p:spTree>
    <p:extLst>
      <p:ext uri="{BB962C8B-B14F-4D97-AF65-F5344CB8AC3E}">
        <p14:creationId xmlns:p14="http://schemas.microsoft.com/office/powerpoint/2010/main" val="2689028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DCD9F-8F4A-461C-B3E4-0C66C3EDE7FE}" type="datetimeFigureOut">
              <a:rPr lang="en-US" smtClean="0"/>
              <a:t>6/15/2023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B329785-0F70-409A-9EE0-1BE61F7A75A4}" type="slidenum">
              <a:rPr lang="en-US" smtClean="0"/>
              <a:t>‹#›</a:t>
            </a:fld>
            <a:endParaRPr lang="en-US"/>
          </a:p>
        </p:txBody>
      </p:sp>
    </p:spTree>
    <p:extLst>
      <p:ext uri="{BB962C8B-B14F-4D97-AF65-F5344CB8AC3E}">
        <p14:creationId xmlns:p14="http://schemas.microsoft.com/office/powerpoint/2010/main" val="3223630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50DCD9F-8F4A-461C-B3E4-0C66C3EDE7FE}" type="datetimeFigureOut">
              <a:rPr lang="en-US" smtClean="0"/>
              <a:t>6/15/2023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329785-0F70-409A-9EE0-1BE61F7A75A4}" type="slidenum">
              <a:rPr lang="en-US" smtClean="0"/>
              <a:t>‹#›</a:t>
            </a:fld>
            <a:endParaRPr lang="en-US"/>
          </a:p>
        </p:txBody>
      </p:sp>
    </p:spTree>
    <p:extLst>
      <p:ext uri="{BB962C8B-B14F-4D97-AF65-F5344CB8AC3E}">
        <p14:creationId xmlns:p14="http://schemas.microsoft.com/office/powerpoint/2010/main" val="969321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50DCD9F-8F4A-461C-B3E4-0C66C3EDE7FE}" type="datetimeFigureOut">
              <a:rPr lang="en-US" smtClean="0"/>
              <a:t>6/15/2023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329785-0F70-409A-9EE0-1BE61F7A75A4}" type="slidenum">
              <a:rPr lang="en-US" smtClean="0"/>
              <a:t>‹#›</a:t>
            </a:fld>
            <a:endParaRPr lang="en-US"/>
          </a:p>
        </p:txBody>
      </p:sp>
    </p:spTree>
    <p:extLst>
      <p:ext uri="{BB962C8B-B14F-4D97-AF65-F5344CB8AC3E}">
        <p14:creationId xmlns:p14="http://schemas.microsoft.com/office/powerpoint/2010/main" val="2199817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0DCD9F-8F4A-461C-B3E4-0C66C3EDE7FE}" type="datetimeFigureOut">
              <a:rPr lang="en-US" smtClean="0"/>
              <a:t>6/15/2023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329785-0F70-409A-9EE0-1BE61F7A75A4}" type="slidenum">
              <a:rPr lang="en-US" smtClean="0"/>
              <a:t>‹#›</a:t>
            </a:fld>
            <a:endParaRPr lang="en-US"/>
          </a:p>
        </p:txBody>
      </p:sp>
    </p:spTree>
    <p:extLst>
      <p:ext uri="{BB962C8B-B14F-4D97-AF65-F5344CB8AC3E}">
        <p14:creationId xmlns:p14="http://schemas.microsoft.com/office/powerpoint/2010/main" val="3913836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82BF2C8-C143-2E91-5288-D5CE59152025}"/>
              </a:ext>
            </a:extLst>
          </p:cNvPr>
          <p:cNvSpPr>
            <a:spLocks noGrp="1"/>
          </p:cNvSpPr>
          <p:nvPr>
            <p:ph idx="1"/>
          </p:nvPr>
        </p:nvSpPr>
        <p:spPr>
          <a:xfrm>
            <a:off x="1759071" y="1060541"/>
            <a:ext cx="8192236" cy="5295809"/>
          </a:xfrm>
        </p:spPr>
        <p:txBody>
          <a:bodyPr/>
          <a:lstStyle/>
          <a:p>
            <a:pPr marL="91440" indent="-91440">
              <a:lnSpc>
                <a:spcPct val="110000"/>
              </a:lnSpc>
              <a:spcBef>
                <a:spcPts val="1200"/>
              </a:spcBef>
              <a:spcAft>
                <a:spcPts val="200"/>
              </a:spcAft>
              <a:buClr>
                <a:srgbClr val="E88B33"/>
              </a:buClr>
              <a:buSzPct val="100000"/>
              <a:buFont typeface="Calibri" panose="020F0502020204030204" pitchFamily="34" charset="0"/>
              <a:buChar char=" "/>
              <a:defRPr/>
            </a:pPr>
            <a:r>
              <a:rPr lang="en-IN" sz="1800" dirty="0">
                <a:solidFill>
                  <a:srgbClr val="000000">
                    <a:lumMod val="75000"/>
                    <a:lumOff val="25000"/>
                  </a:srgbClr>
                </a:solidFill>
                <a:latin typeface="Times New Roman" panose="02020603050405020304" pitchFamily="18" charset="0"/>
                <a:cs typeface="Times New Roman" panose="02020603050405020304" pitchFamily="18" charset="0"/>
              </a:rPr>
              <a:t>The proposed system is a website for people to check if they are diabetic or not and create, check and view their diet plan based on the factors like their age, height, weight, food interest, BMI, food calorie count.</a:t>
            </a:r>
          </a:p>
          <a:p>
            <a:pPr marL="91440" indent="-91440">
              <a:lnSpc>
                <a:spcPct val="110000"/>
              </a:lnSpc>
              <a:spcBef>
                <a:spcPts val="1200"/>
              </a:spcBef>
              <a:spcAft>
                <a:spcPts val="200"/>
              </a:spcAft>
              <a:buClr>
                <a:srgbClr val="E88B33"/>
              </a:buClr>
              <a:buSzPct val="100000"/>
              <a:buFont typeface="Calibri" panose="020F0502020204030204" pitchFamily="34" charset="0"/>
              <a:buChar char=" "/>
              <a:defRPr/>
            </a:pPr>
            <a:r>
              <a:rPr lang="en-US" sz="1800" dirty="0">
                <a:latin typeface="Times New Roman" panose="02020603050405020304" pitchFamily="18" charset="0"/>
                <a:cs typeface="Times New Roman" panose="02020603050405020304" pitchFamily="18" charset="0"/>
              </a:rPr>
              <a:t>The aim of this project is to develop a system which can perform early prediction of diabetes for a patient with a higher accuracy by combining the results of different machine learning techniques. </a:t>
            </a:r>
          </a:p>
          <a:p>
            <a:pPr marL="91440" indent="-91440">
              <a:lnSpc>
                <a:spcPct val="110000"/>
              </a:lnSpc>
              <a:spcBef>
                <a:spcPts val="1200"/>
              </a:spcBef>
              <a:spcAft>
                <a:spcPts val="200"/>
              </a:spcAft>
              <a:buClr>
                <a:srgbClr val="E88B33"/>
              </a:buClr>
              <a:buSzPct val="100000"/>
              <a:buFont typeface="Calibri" panose="020F0502020204030204" pitchFamily="34" charset="0"/>
              <a:buChar char=" "/>
              <a:defRPr/>
            </a:pPr>
            <a:r>
              <a:rPr lang="en-US" sz="1800" dirty="0">
                <a:solidFill>
                  <a:srgbClr val="212121"/>
                </a:solidFill>
                <a:latin typeface="Cambria" panose="02040503050406030204" pitchFamily="18" charset="0"/>
              </a:rPr>
              <a:t>Nutrition is the essential basis for health and development of human life from the earliest stage of fetal development into old age. Healthy food and proper nutrition are indubitable requirements for survival, physical development, mental growth, performance and productivity, health, and well-being</a:t>
            </a:r>
            <a:endParaRPr lang="en-US" sz="1800" dirty="0">
              <a:latin typeface="Times New Roman" panose="02020603050405020304" pitchFamily="18" charset="0"/>
              <a:cs typeface="Times New Roman" panose="02020603050405020304" pitchFamily="18" charset="0"/>
            </a:endParaRPr>
          </a:p>
          <a:p>
            <a:pPr marL="91440" indent="-91440">
              <a:lnSpc>
                <a:spcPct val="110000"/>
              </a:lnSpc>
              <a:spcBef>
                <a:spcPts val="1200"/>
              </a:spcBef>
              <a:spcAft>
                <a:spcPts val="200"/>
              </a:spcAft>
              <a:buClr>
                <a:srgbClr val="E88B33"/>
              </a:buClr>
              <a:buSzPct val="100000"/>
              <a:buFont typeface="Calibri" panose="020F0502020204030204" pitchFamily="34" charset="0"/>
              <a:buChar char=" "/>
              <a:defRPr/>
            </a:pPr>
            <a:r>
              <a:rPr lang="en-US" sz="1800" dirty="0">
                <a:latin typeface="Times New Roman" panose="02020603050405020304" pitchFamily="18" charset="0"/>
                <a:cs typeface="Times New Roman" panose="02020603050405020304" pitchFamily="18" charset="0"/>
              </a:rPr>
              <a:t>The accuracy of the model using each of the algorithms is calculated. Then the one with a good accuracy is taken as the model for predicting the diabetes. </a:t>
            </a:r>
          </a:p>
          <a:p>
            <a:pPr marL="91440" indent="-91440">
              <a:lnSpc>
                <a:spcPct val="110000"/>
              </a:lnSpc>
              <a:spcBef>
                <a:spcPts val="1200"/>
              </a:spcBef>
              <a:spcAft>
                <a:spcPts val="200"/>
              </a:spcAft>
              <a:buClr>
                <a:srgbClr val="E88B33"/>
              </a:buClr>
              <a:buSzPct val="100000"/>
              <a:buFont typeface="Calibri" panose="020F0502020204030204" pitchFamily="34" charset="0"/>
              <a:buChar char=" "/>
              <a:defRPr/>
            </a:pPr>
            <a:endParaRPr lang="en-IN" sz="2200" dirty="0">
              <a:solidFill>
                <a:srgbClr val="000000">
                  <a:lumMod val="75000"/>
                  <a:lumOff val="25000"/>
                </a:srgbClr>
              </a:solidFill>
              <a:latin typeface="Times New Roman" panose="02020603050405020304" pitchFamily="18" charset="0"/>
              <a:cs typeface="Times New Roman" panose="02020603050405020304" pitchFamily="18" charset="0"/>
            </a:endParaRPr>
          </a:p>
          <a:p>
            <a:endParaRPr lang="en-IN" dirty="0"/>
          </a:p>
        </p:txBody>
      </p:sp>
      <p:sp>
        <p:nvSpPr>
          <p:cNvPr id="4" name="Slide Number Placeholder 3"/>
          <p:cNvSpPr>
            <a:spLocks noGrp="1"/>
          </p:cNvSpPr>
          <p:nvPr>
            <p:ph type="sldNum" sz="quarter" idx="12"/>
          </p:nvPr>
        </p:nvSpPr>
        <p:spPr/>
        <p:txBody>
          <a:bodyPr/>
          <a:lstStyle/>
          <a:p>
            <a:fld id="{00000000-1234-1234-1234-123412341234}" type="slidenum">
              <a:rPr lang="en-US" smtClean="0"/>
              <a:pPr/>
              <a:t>1</a:t>
            </a:fld>
            <a:endParaRPr lang="en-US"/>
          </a:p>
        </p:txBody>
      </p:sp>
      <p:sp>
        <p:nvSpPr>
          <p:cNvPr id="6" name="TextShape 1"/>
          <p:cNvSpPr txBox="1"/>
          <p:nvPr/>
        </p:nvSpPr>
        <p:spPr>
          <a:xfrm>
            <a:off x="1941094" y="224591"/>
            <a:ext cx="8010213" cy="578025"/>
          </a:xfrm>
          <a:prstGeom prst="rect">
            <a:avLst/>
          </a:prstGeom>
          <a:noFill/>
          <a:ln>
            <a:noFill/>
          </a:ln>
        </p:spPr>
        <p:txBody>
          <a:bodyPr anchor="ctr"/>
          <a:lstStyle/>
          <a:p>
            <a:pPr>
              <a:lnSpc>
                <a:spcPct val="100000"/>
              </a:lnSpc>
            </a:pPr>
            <a:r>
              <a:rPr lang="en-US" sz="2800" b="1" dirty="0">
                <a:solidFill>
                  <a:srgbClr val="C00000"/>
                </a:solidFill>
                <a:latin typeface="Times New Roman" pitchFamily="18" charset="0"/>
                <a:ea typeface="Century Schoolbook"/>
                <a:cs typeface="Times New Roman" pitchFamily="18" charset="0"/>
              </a:rPr>
              <a:t>1. Introduction</a:t>
            </a:r>
            <a:r>
              <a:rPr lang="en-US" sz="2200" dirty="0">
                <a:solidFill>
                  <a:srgbClr val="C00000"/>
                </a:solidFill>
                <a:latin typeface="Times New Roman" pitchFamily="18" charset="0"/>
                <a:cs typeface="Times New Roman" pitchFamily="18" charset="0"/>
              </a:rPr>
              <a:t> </a:t>
            </a:r>
          </a:p>
        </p:txBody>
      </p:sp>
    </p:spTree>
    <p:extLst>
      <p:ext uri="{BB962C8B-B14F-4D97-AF65-F5344CB8AC3E}">
        <p14:creationId xmlns:p14="http://schemas.microsoft.com/office/powerpoint/2010/main" val="2469470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fld id="{00000000-1234-1234-1234-123412341234}" type="slidenum">
              <a:rPr lang="en-US" smtClean="0"/>
              <a:pPr/>
              <a:t>10</a:t>
            </a:fld>
            <a:endParaRPr lang="en-US"/>
          </a:p>
        </p:txBody>
      </p:sp>
      <p:sp>
        <p:nvSpPr>
          <p:cNvPr id="6" name="TextShape 1"/>
          <p:cNvSpPr txBox="1"/>
          <p:nvPr/>
        </p:nvSpPr>
        <p:spPr>
          <a:xfrm>
            <a:off x="1941095" y="224590"/>
            <a:ext cx="8010213" cy="578025"/>
          </a:xfrm>
          <a:prstGeom prst="rect">
            <a:avLst/>
          </a:prstGeom>
          <a:noFill/>
          <a:ln>
            <a:noFill/>
          </a:ln>
        </p:spPr>
        <p:txBody>
          <a:bodyPr anchor="ctr"/>
          <a:lstStyle/>
          <a:p>
            <a:pPr>
              <a:lnSpc>
                <a:spcPct val="100000"/>
              </a:lnSpc>
            </a:pPr>
            <a:r>
              <a:rPr lang="en-US" sz="2800" b="1" dirty="0">
                <a:solidFill>
                  <a:srgbClr val="C00000"/>
                </a:solidFill>
                <a:latin typeface="Times New Roman" pitchFamily="18" charset="0"/>
                <a:ea typeface="Century Schoolbook"/>
                <a:cs typeface="Times New Roman" pitchFamily="18" charset="0"/>
              </a:rPr>
              <a:t>9. Results</a:t>
            </a:r>
            <a:r>
              <a:rPr lang="en-US" sz="2200" dirty="0">
                <a:solidFill>
                  <a:srgbClr val="C00000"/>
                </a:solidFill>
                <a:latin typeface="Times New Roman" pitchFamily="18" charset="0"/>
                <a:cs typeface="Times New Roman" pitchFamily="18" charset="0"/>
              </a:rPr>
              <a:t> </a:t>
            </a:r>
          </a:p>
        </p:txBody>
      </p:sp>
      <p:pic>
        <p:nvPicPr>
          <p:cNvPr id="5" name="Picture 4">
            <a:extLst>
              <a:ext uri="{FF2B5EF4-FFF2-40B4-BE49-F238E27FC236}">
                <a16:creationId xmlns:a16="http://schemas.microsoft.com/office/drawing/2014/main" id="{22C7B7EE-0B93-D1FE-CD78-1FDD75A9A846}"/>
              </a:ext>
            </a:extLst>
          </p:cNvPr>
          <p:cNvPicPr>
            <a:picLocks noChangeAspect="1"/>
          </p:cNvPicPr>
          <p:nvPr/>
        </p:nvPicPr>
        <p:blipFill>
          <a:blip r:embed="rId2"/>
          <a:stretch>
            <a:fillRect/>
          </a:stretch>
        </p:blipFill>
        <p:spPr>
          <a:xfrm>
            <a:off x="1753013" y="1220098"/>
            <a:ext cx="8427307" cy="4740359"/>
          </a:xfrm>
          <a:prstGeom prst="rect">
            <a:avLst/>
          </a:prstGeom>
        </p:spPr>
      </p:pic>
    </p:spTree>
    <p:extLst>
      <p:ext uri="{BB962C8B-B14F-4D97-AF65-F5344CB8AC3E}">
        <p14:creationId xmlns:p14="http://schemas.microsoft.com/office/powerpoint/2010/main" val="2011053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64567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D126E7-5AC2-8A57-4A63-0B109E262F58}"/>
              </a:ext>
            </a:extLst>
          </p:cNvPr>
          <p:cNvSpPr>
            <a:spLocks noGrp="1"/>
          </p:cNvSpPr>
          <p:nvPr>
            <p:ph idx="1"/>
          </p:nvPr>
        </p:nvSpPr>
        <p:spPr>
          <a:xfrm>
            <a:off x="1314681" y="933442"/>
            <a:ext cx="9243151" cy="5909310"/>
          </a:xfrm>
        </p:spPr>
        <p:txBody>
          <a:bodyPr/>
          <a:lstStyle/>
          <a:p>
            <a:pPr marL="571500" indent="-342900" algn="just"/>
            <a:r>
              <a:rPr lang="en-US" sz="2400" dirty="0">
                <a:latin typeface="Times New Roman" panose="02020603050405020304" pitchFamily="18" charset="0"/>
                <a:cs typeface="Times New Roman" panose="02020603050405020304" pitchFamily="18" charset="0"/>
              </a:rPr>
              <a:t>Diabetes is major cause of death in the world The present clinical practice consists in collecting the data necessary to detect diabetes through a number of tests and then providing an appropriate diagnostic drug. If diabetes can be discovered at the primary stage, harmful effects can be avoided with adequate medical care. </a:t>
            </a:r>
          </a:p>
          <a:p>
            <a:pPr marL="571500" indent="-342900" algn="just"/>
            <a:r>
              <a:rPr lang="en-US" dirty="0">
                <a:latin typeface="Times New Roman" panose="02020603050405020304" pitchFamily="18" charset="0"/>
                <a:cs typeface="Times New Roman" panose="02020603050405020304" pitchFamily="18" charset="0"/>
              </a:rPr>
              <a:t>These days people have started to focus more on their health, so it is necessary to know what to eat and when to eat in a systematic manner to stay healthy. Our website will save people’s time to do all the search and give food recommendations for a healthy diet.</a:t>
            </a:r>
            <a:endParaRPr lang="en-US" sz="2400" dirty="0">
              <a:latin typeface="Times New Roman" panose="02020603050405020304" pitchFamily="18" charset="0"/>
              <a:cs typeface="Times New Roman" panose="02020603050405020304" pitchFamily="18" charset="0"/>
            </a:endParaRPr>
          </a:p>
          <a:p>
            <a:pPr marL="571500" indent="-342900" algn="just"/>
            <a:r>
              <a:rPr lang="en-US" sz="2400" dirty="0">
                <a:latin typeface="Times New Roman" panose="02020603050405020304" pitchFamily="18" charset="0"/>
                <a:cs typeface="Times New Roman" panose="02020603050405020304" pitchFamily="18" charset="0"/>
              </a:rPr>
              <a:t>The aim of this project is to develop a system which can perform early prediction of diabetes for a patient with a higher accuracy and provide users a diet plan based on their interest by combining the results of different machine learning techniques. </a:t>
            </a:r>
          </a:p>
          <a:p>
            <a:endParaRPr lang="en-IN" dirty="0"/>
          </a:p>
        </p:txBody>
      </p:sp>
      <p:sp>
        <p:nvSpPr>
          <p:cNvPr id="4" name="Slide Number Placeholder 3"/>
          <p:cNvSpPr>
            <a:spLocks noGrp="1"/>
          </p:cNvSpPr>
          <p:nvPr>
            <p:ph type="sldNum" sz="quarter" idx="12"/>
          </p:nvPr>
        </p:nvSpPr>
        <p:spPr/>
        <p:txBody>
          <a:bodyPr/>
          <a:lstStyle/>
          <a:p>
            <a:fld id="{00000000-1234-1234-1234-123412341234}" type="slidenum">
              <a:rPr lang="en-US" smtClean="0"/>
              <a:pPr/>
              <a:t>2</a:t>
            </a:fld>
            <a:endParaRPr lang="en-US"/>
          </a:p>
        </p:txBody>
      </p:sp>
      <p:sp>
        <p:nvSpPr>
          <p:cNvPr id="6" name="TextShape 1"/>
          <p:cNvSpPr txBox="1"/>
          <p:nvPr/>
        </p:nvSpPr>
        <p:spPr>
          <a:xfrm>
            <a:off x="1941095" y="-6765"/>
            <a:ext cx="8010213" cy="578025"/>
          </a:xfrm>
          <a:prstGeom prst="rect">
            <a:avLst/>
          </a:prstGeom>
          <a:noFill/>
          <a:ln>
            <a:noFill/>
          </a:ln>
        </p:spPr>
        <p:txBody>
          <a:bodyPr anchor="ctr"/>
          <a:lstStyle/>
          <a:p>
            <a:pPr>
              <a:lnSpc>
                <a:spcPct val="100000"/>
              </a:lnSpc>
            </a:pPr>
            <a:r>
              <a:rPr lang="en-US" sz="2800" b="1" dirty="0">
                <a:solidFill>
                  <a:srgbClr val="C00000"/>
                </a:solidFill>
                <a:latin typeface="Times New Roman" pitchFamily="18" charset="0"/>
                <a:ea typeface="Century Schoolbook"/>
                <a:cs typeface="Times New Roman" pitchFamily="18" charset="0"/>
              </a:rPr>
              <a:t>2. Problem Statement</a:t>
            </a:r>
            <a:r>
              <a:rPr lang="en-US" sz="2200" dirty="0">
                <a:solidFill>
                  <a:srgbClr val="C00000"/>
                </a:solidFill>
                <a:latin typeface="Times New Roman" pitchFamily="18" charset="0"/>
                <a:cs typeface="Times New Roman" pitchFamily="18" charset="0"/>
              </a:rPr>
              <a:t> </a:t>
            </a:r>
          </a:p>
        </p:txBody>
      </p:sp>
    </p:spTree>
    <p:extLst>
      <p:ext uri="{BB962C8B-B14F-4D97-AF65-F5344CB8AC3E}">
        <p14:creationId xmlns:p14="http://schemas.microsoft.com/office/powerpoint/2010/main" val="27849352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fld id="{00000000-1234-1234-1234-123412341234}" type="slidenum">
              <a:rPr lang="en-US" smtClean="0"/>
              <a:pPr/>
              <a:t>3</a:t>
            </a:fld>
            <a:endParaRPr lang="en-US"/>
          </a:p>
        </p:txBody>
      </p:sp>
      <p:sp>
        <p:nvSpPr>
          <p:cNvPr id="6" name="TextShape 1"/>
          <p:cNvSpPr txBox="1"/>
          <p:nvPr/>
        </p:nvSpPr>
        <p:spPr>
          <a:xfrm>
            <a:off x="1941095" y="224590"/>
            <a:ext cx="8010213" cy="578025"/>
          </a:xfrm>
          <a:prstGeom prst="rect">
            <a:avLst/>
          </a:prstGeom>
          <a:noFill/>
          <a:ln>
            <a:noFill/>
          </a:ln>
        </p:spPr>
        <p:txBody>
          <a:bodyPr anchor="ctr"/>
          <a:lstStyle/>
          <a:p>
            <a:pPr>
              <a:lnSpc>
                <a:spcPct val="100000"/>
              </a:lnSpc>
            </a:pPr>
            <a:r>
              <a:rPr lang="en-US" sz="2800" b="1" dirty="0">
                <a:solidFill>
                  <a:srgbClr val="C00000"/>
                </a:solidFill>
                <a:latin typeface="Times New Roman" pitchFamily="18" charset="0"/>
                <a:ea typeface="Century Schoolbook"/>
                <a:cs typeface="Times New Roman" pitchFamily="18" charset="0"/>
              </a:rPr>
              <a:t>6. Tools and Languages</a:t>
            </a:r>
            <a:r>
              <a:rPr lang="en-US" sz="2200" dirty="0">
                <a:solidFill>
                  <a:srgbClr val="C00000"/>
                </a:solidFill>
                <a:latin typeface="Times New Roman" pitchFamily="18" charset="0"/>
                <a:cs typeface="Times New Roman" pitchFamily="18" charset="0"/>
              </a:rPr>
              <a:t> </a:t>
            </a:r>
          </a:p>
        </p:txBody>
      </p:sp>
      <p:graphicFrame>
        <p:nvGraphicFramePr>
          <p:cNvPr id="2" name="Diagram 1">
            <a:extLst>
              <a:ext uri="{FF2B5EF4-FFF2-40B4-BE49-F238E27FC236}">
                <a16:creationId xmlns:a16="http://schemas.microsoft.com/office/drawing/2014/main" id="{F10CD937-C7DF-735A-177B-5E2824071B5F}"/>
              </a:ext>
            </a:extLst>
          </p:cNvPr>
          <p:cNvGraphicFramePr/>
          <p:nvPr>
            <p:extLst/>
          </p:nvPr>
        </p:nvGraphicFramePr>
        <p:xfrm>
          <a:off x="2032000" y="513602"/>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78363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fld id="{00000000-1234-1234-1234-123412341234}" type="slidenum">
              <a:rPr lang="en-US" smtClean="0"/>
              <a:pPr/>
              <a:t>4</a:t>
            </a:fld>
            <a:endParaRPr lang="en-US"/>
          </a:p>
        </p:txBody>
      </p:sp>
      <p:sp>
        <p:nvSpPr>
          <p:cNvPr id="6" name="TextShape 1"/>
          <p:cNvSpPr txBox="1"/>
          <p:nvPr/>
        </p:nvSpPr>
        <p:spPr>
          <a:xfrm>
            <a:off x="1941095" y="224590"/>
            <a:ext cx="8010213" cy="578025"/>
          </a:xfrm>
          <a:prstGeom prst="rect">
            <a:avLst/>
          </a:prstGeom>
          <a:noFill/>
          <a:ln>
            <a:noFill/>
          </a:ln>
        </p:spPr>
        <p:txBody>
          <a:bodyPr anchor="ctr"/>
          <a:lstStyle/>
          <a:p>
            <a:pPr>
              <a:lnSpc>
                <a:spcPct val="100000"/>
              </a:lnSpc>
            </a:pPr>
            <a:r>
              <a:rPr lang="en-US" sz="2800" b="1" dirty="0">
                <a:solidFill>
                  <a:srgbClr val="C00000"/>
                </a:solidFill>
                <a:latin typeface="Times New Roman" pitchFamily="18" charset="0"/>
                <a:ea typeface="Century Schoolbook"/>
                <a:cs typeface="Times New Roman" pitchFamily="18" charset="0"/>
              </a:rPr>
              <a:t>9. Results</a:t>
            </a:r>
            <a:r>
              <a:rPr lang="en-US" sz="2200" dirty="0">
                <a:solidFill>
                  <a:srgbClr val="C00000"/>
                </a:solidFill>
                <a:latin typeface="Times New Roman" pitchFamily="18" charset="0"/>
                <a:cs typeface="Times New Roman" pitchFamily="18" charset="0"/>
              </a:rPr>
              <a:t> </a:t>
            </a:r>
          </a:p>
        </p:txBody>
      </p:sp>
      <p:pic>
        <p:nvPicPr>
          <p:cNvPr id="2" name="Picture 1">
            <a:extLst>
              <a:ext uri="{FF2B5EF4-FFF2-40B4-BE49-F238E27FC236}">
                <a16:creationId xmlns:a16="http://schemas.microsoft.com/office/drawing/2014/main" id="{71E47C30-C951-62E8-3ECC-B71D54BE4F2B}"/>
              </a:ext>
            </a:extLst>
          </p:cNvPr>
          <p:cNvPicPr>
            <a:picLocks noChangeAspect="1"/>
          </p:cNvPicPr>
          <p:nvPr/>
        </p:nvPicPr>
        <p:blipFill>
          <a:blip r:embed="rId2"/>
          <a:stretch>
            <a:fillRect/>
          </a:stretch>
        </p:blipFill>
        <p:spPr>
          <a:xfrm>
            <a:off x="1941095" y="1805912"/>
            <a:ext cx="7747974" cy="4175676"/>
          </a:xfrm>
          <a:prstGeom prst="rect">
            <a:avLst/>
          </a:prstGeom>
        </p:spPr>
      </p:pic>
    </p:spTree>
    <p:extLst>
      <p:ext uri="{BB962C8B-B14F-4D97-AF65-F5344CB8AC3E}">
        <p14:creationId xmlns:p14="http://schemas.microsoft.com/office/powerpoint/2010/main" val="25297674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fld id="{00000000-1234-1234-1234-123412341234}" type="slidenum">
              <a:rPr lang="en-US" smtClean="0"/>
              <a:pPr/>
              <a:t>5</a:t>
            </a:fld>
            <a:endParaRPr lang="en-US"/>
          </a:p>
        </p:txBody>
      </p:sp>
      <p:sp>
        <p:nvSpPr>
          <p:cNvPr id="6" name="TextShape 1"/>
          <p:cNvSpPr txBox="1"/>
          <p:nvPr/>
        </p:nvSpPr>
        <p:spPr>
          <a:xfrm>
            <a:off x="1941095" y="224590"/>
            <a:ext cx="8010213" cy="578025"/>
          </a:xfrm>
          <a:prstGeom prst="rect">
            <a:avLst/>
          </a:prstGeom>
          <a:noFill/>
          <a:ln>
            <a:noFill/>
          </a:ln>
        </p:spPr>
        <p:txBody>
          <a:bodyPr anchor="ctr"/>
          <a:lstStyle/>
          <a:p>
            <a:pPr>
              <a:lnSpc>
                <a:spcPct val="100000"/>
              </a:lnSpc>
            </a:pPr>
            <a:r>
              <a:rPr lang="en-US" sz="2800" b="1" dirty="0">
                <a:solidFill>
                  <a:srgbClr val="C00000"/>
                </a:solidFill>
                <a:latin typeface="Times New Roman" pitchFamily="18" charset="0"/>
                <a:ea typeface="Century Schoolbook"/>
                <a:cs typeface="Times New Roman" pitchFamily="18" charset="0"/>
              </a:rPr>
              <a:t>9. Results</a:t>
            </a:r>
            <a:r>
              <a:rPr lang="en-US" sz="2200" dirty="0">
                <a:solidFill>
                  <a:srgbClr val="C00000"/>
                </a:solidFill>
                <a:latin typeface="Times New Roman" pitchFamily="18" charset="0"/>
                <a:cs typeface="Times New Roman" pitchFamily="18" charset="0"/>
              </a:rPr>
              <a:t> </a:t>
            </a:r>
          </a:p>
        </p:txBody>
      </p:sp>
      <p:pic>
        <p:nvPicPr>
          <p:cNvPr id="5" name="Picture 4">
            <a:extLst>
              <a:ext uri="{FF2B5EF4-FFF2-40B4-BE49-F238E27FC236}">
                <a16:creationId xmlns:a16="http://schemas.microsoft.com/office/drawing/2014/main" id="{22B8D2ED-AD13-764E-17AA-CA960C720F5F}"/>
              </a:ext>
            </a:extLst>
          </p:cNvPr>
          <p:cNvPicPr>
            <a:picLocks noChangeAspect="1"/>
          </p:cNvPicPr>
          <p:nvPr/>
        </p:nvPicPr>
        <p:blipFill rotWithShape="1">
          <a:blip r:embed="rId2"/>
          <a:srcRect l="25970" t="10988" r="24801"/>
          <a:stretch/>
        </p:blipFill>
        <p:spPr>
          <a:xfrm>
            <a:off x="1688238" y="1427943"/>
            <a:ext cx="4257963" cy="4330722"/>
          </a:xfrm>
          <a:prstGeom prst="rect">
            <a:avLst/>
          </a:prstGeom>
        </p:spPr>
      </p:pic>
      <p:pic>
        <p:nvPicPr>
          <p:cNvPr id="12" name="Picture 11">
            <a:extLst>
              <a:ext uri="{FF2B5EF4-FFF2-40B4-BE49-F238E27FC236}">
                <a16:creationId xmlns:a16="http://schemas.microsoft.com/office/drawing/2014/main" id="{B89AFEE8-17F3-6E75-447E-43FC1283E88E}"/>
              </a:ext>
            </a:extLst>
          </p:cNvPr>
          <p:cNvPicPr>
            <a:picLocks noChangeAspect="1"/>
          </p:cNvPicPr>
          <p:nvPr/>
        </p:nvPicPr>
        <p:blipFill rotWithShape="1">
          <a:blip r:embed="rId3"/>
          <a:srcRect l="15251" t="9098" r="17069"/>
          <a:stretch/>
        </p:blipFill>
        <p:spPr>
          <a:xfrm>
            <a:off x="6160468" y="1957528"/>
            <a:ext cx="4330233" cy="3271552"/>
          </a:xfrm>
          <a:prstGeom prst="rect">
            <a:avLst/>
          </a:prstGeom>
        </p:spPr>
      </p:pic>
    </p:spTree>
    <p:extLst>
      <p:ext uri="{BB962C8B-B14F-4D97-AF65-F5344CB8AC3E}">
        <p14:creationId xmlns:p14="http://schemas.microsoft.com/office/powerpoint/2010/main" val="17648485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fld id="{00000000-1234-1234-1234-123412341234}" type="slidenum">
              <a:rPr lang="en-US" smtClean="0"/>
              <a:pPr/>
              <a:t>6</a:t>
            </a:fld>
            <a:endParaRPr lang="en-US"/>
          </a:p>
        </p:txBody>
      </p:sp>
      <p:sp>
        <p:nvSpPr>
          <p:cNvPr id="6" name="TextShape 1"/>
          <p:cNvSpPr txBox="1"/>
          <p:nvPr/>
        </p:nvSpPr>
        <p:spPr>
          <a:xfrm>
            <a:off x="1941095" y="224590"/>
            <a:ext cx="8010213" cy="578025"/>
          </a:xfrm>
          <a:prstGeom prst="rect">
            <a:avLst/>
          </a:prstGeom>
          <a:noFill/>
          <a:ln>
            <a:noFill/>
          </a:ln>
        </p:spPr>
        <p:txBody>
          <a:bodyPr anchor="ctr"/>
          <a:lstStyle/>
          <a:p>
            <a:pPr>
              <a:lnSpc>
                <a:spcPct val="100000"/>
              </a:lnSpc>
            </a:pPr>
            <a:r>
              <a:rPr lang="en-US" sz="2800" b="1" dirty="0">
                <a:solidFill>
                  <a:srgbClr val="C00000"/>
                </a:solidFill>
                <a:latin typeface="Times New Roman" pitchFamily="18" charset="0"/>
                <a:ea typeface="Century Schoolbook"/>
                <a:cs typeface="Times New Roman" pitchFamily="18" charset="0"/>
              </a:rPr>
              <a:t>9. Results</a:t>
            </a:r>
            <a:r>
              <a:rPr lang="en-US" sz="2200" dirty="0">
                <a:solidFill>
                  <a:srgbClr val="C00000"/>
                </a:solidFill>
                <a:latin typeface="Times New Roman" pitchFamily="18" charset="0"/>
                <a:cs typeface="Times New Roman" pitchFamily="18" charset="0"/>
              </a:rPr>
              <a:t> </a:t>
            </a:r>
          </a:p>
        </p:txBody>
      </p:sp>
      <p:pic>
        <p:nvPicPr>
          <p:cNvPr id="11" name="Picture 10">
            <a:extLst>
              <a:ext uri="{FF2B5EF4-FFF2-40B4-BE49-F238E27FC236}">
                <a16:creationId xmlns:a16="http://schemas.microsoft.com/office/drawing/2014/main" id="{EE547008-B56E-559A-E5FB-CD830C163418}"/>
              </a:ext>
            </a:extLst>
          </p:cNvPr>
          <p:cNvPicPr>
            <a:picLocks noChangeAspect="1"/>
          </p:cNvPicPr>
          <p:nvPr/>
        </p:nvPicPr>
        <p:blipFill rotWithShape="1">
          <a:blip r:embed="rId2"/>
          <a:srcRect l="24001" t="10572" r="22595" b="315"/>
          <a:stretch/>
        </p:blipFill>
        <p:spPr>
          <a:xfrm>
            <a:off x="1941095" y="1772288"/>
            <a:ext cx="4211782" cy="3953163"/>
          </a:xfrm>
          <a:prstGeom prst="rect">
            <a:avLst/>
          </a:prstGeom>
        </p:spPr>
      </p:pic>
      <p:pic>
        <p:nvPicPr>
          <p:cNvPr id="12" name="Picture 11">
            <a:extLst>
              <a:ext uri="{FF2B5EF4-FFF2-40B4-BE49-F238E27FC236}">
                <a16:creationId xmlns:a16="http://schemas.microsoft.com/office/drawing/2014/main" id="{9E18B2B7-6788-EB3C-DB2A-7C5371C5DA2A}"/>
              </a:ext>
            </a:extLst>
          </p:cNvPr>
          <p:cNvPicPr>
            <a:picLocks noChangeAspect="1"/>
          </p:cNvPicPr>
          <p:nvPr/>
        </p:nvPicPr>
        <p:blipFill rotWithShape="1">
          <a:blip r:embed="rId3"/>
          <a:srcRect l="20389" t="16244" r="24683"/>
          <a:stretch/>
        </p:blipFill>
        <p:spPr>
          <a:xfrm>
            <a:off x="6332319" y="2187022"/>
            <a:ext cx="4110182" cy="3525366"/>
          </a:xfrm>
          <a:prstGeom prst="rect">
            <a:avLst/>
          </a:prstGeom>
        </p:spPr>
      </p:pic>
    </p:spTree>
    <p:extLst>
      <p:ext uri="{BB962C8B-B14F-4D97-AF65-F5344CB8AC3E}">
        <p14:creationId xmlns:p14="http://schemas.microsoft.com/office/powerpoint/2010/main" val="7680151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fld id="{00000000-1234-1234-1234-123412341234}" type="slidenum">
              <a:rPr lang="en-US" smtClean="0"/>
              <a:pPr/>
              <a:t>7</a:t>
            </a:fld>
            <a:endParaRPr lang="en-US"/>
          </a:p>
        </p:txBody>
      </p:sp>
      <p:sp>
        <p:nvSpPr>
          <p:cNvPr id="6" name="TextShape 1"/>
          <p:cNvSpPr txBox="1"/>
          <p:nvPr/>
        </p:nvSpPr>
        <p:spPr>
          <a:xfrm>
            <a:off x="1941095" y="224590"/>
            <a:ext cx="8010213" cy="578025"/>
          </a:xfrm>
          <a:prstGeom prst="rect">
            <a:avLst/>
          </a:prstGeom>
          <a:noFill/>
          <a:ln>
            <a:noFill/>
          </a:ln>
        </p:spPr>
        <p:txBody>
          <a:bodyPr anchor="ctr"/>
          <a:lstStyle/>
          <a:p>
            <a:pPr>
              <a:lnSpc>
                <a:spcPct val="100000"/>
              </a:lnSpc>
            </a:pPr>
            <a:r>
              <a:rPr lang="en-US" sz="2800" b="1" dirty="0">
                <a:solidFill>
                  <a:srgbClr val="C00000"/>
                </a:solidFill>
                <a:latin typeface="Times New Roman" pitchFamily="18" charset="0"/>
                <a:ea typeface="Century Schoolbook"/>
                <a:cs typeface="Times New Roman" pitchFamily="18" charset="0"/>
              </a:rPr>
              <a:t>9. Results</a:t>
            </a:r>
            <a:r>
              <a:rPr lang="en-US" sz="2200" dirty="0">
                <a:solidFill>
                  <a:srgbClr val="C00000"/>
                </a:solidFill>
                <a:latin typeface="Times New Roman" pitchFamily="18" charset="0"/>
                <a:cs typeface="Times New Roman" pitchFamily="18" charset="0"/>
              </a:rPr>
              <a:t> </a:t>
            </a:r>
          </a:p>
        </p:txBody>
      </p:sp>
      <p:pic>
        <p:nvPicPr>
          <p:cNvPr id="2" name="Picture 1">
            <a:extLst>
              <a:ext uri="{FF2B5EF4-FFF2-40B4-BE49-F238E27FC236}">
                <a16:creationId xmlns:a16="http://schemas.microsoft.com/office/drawing/2014/main" id="{DB838862-CE04-92C3-1505-51769D1450D1}"/>
              </a:ext>
            </a:extLst>
          </p:cNvPr>
          <p:cNvPicPr>
            <a:picLocks noChangeAspect="1"/>
          </p:cNvPicPr>
          <p:nvPr/>
        </p:nvPicPr>
        <p:blipFill>
          <a:blip r:embed="rId2"/>
          <a:stretch>
            <a:fillRect/>
          </a:stretch>
        </p:blipFill>
        <p:spPr>
          <a:xfrm>
            <a:off x="1941095" y="1508008"/>
            <a:ext cx="8362208" cy="4703740"/>
          </a:xfrm>
          <a:prstGeom prst="rect">
            <a:avLst/>
          </a:prstGeom>
        </p:spPr>
      </p:pic>
    </p:spTree>
    <p:extLst>
      <p:ext uri="{BB962C8B-B14F-4D97-AF65-F5344CB8AC3E}">
        <p14:creationId xmlns:p14="http://schemas.microsoft.com/office/powerpoint/2010/main" val="20608276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fld id="{00000000-1234-1234-1234-123412341234}" type="slidenum">
              <a:rPr lang="en-US" smtClean="0"/>
              <a:pPr/>
              <a:t>8</a:t>
            </a:fld>
            <a:endParaRPr lang="en-US"/>
          </a:p>
        </p:txBody>
      </p:sp>
      <p:sp>
        <p:nvSpPr>
          <p:cNvPr id="6" name="TextShape 1"/>
          <p:cNvSpPr txBox="1"/>
          <p:nvPr/>
        </p:nvSpPr>
        <p:spPr>
          <a:xfrm>
            <a:off x="1941095" y="224590"/>
            <a:ext cx="8010213" cy="578025"/>
          </a:xfrm>
          <a:prstGeom prst="rect">
            <a:avLst/>
          </a:prstGeom>
          <a:noFill/>
          <a:ln>
            <a:noFill/>
          </a:ln>
        </p:spPr>
        <p:txBody>
          <a:bodyPr anchor="ctr"/>
          <a:lstStyle/>
          <a:p>
            <a:pPr>
              <a:lnSpc>
                <a:spcPct val="100000"/>
              </a:lnSpc>
            </a:pPr>
            <a:r>
              <a:rPr lang="en-US" sz="2800" b="1" dirty="0">
                <a:solidFill>
                  <a:srgbClr val="C00000"/>
                </a:solidFill>
                <a:latin typeface="Times New Roman" pitchFamily="18" charset="0"/>
                <a:ea typeface="Century Schoolbook"/>
                <a:cs typeface="Times New Roman" pitchFamily="18" charset="0"/>
              </a:rPr>
              <a:t>9. Results</a:t>
            </a:r>
            <a:r>
              <a:rPr lang="en-US" sz="2200" dirty="0">
                <a:solidFill>
                  <a:srgbClr val="C00000"/>
                </a:solidFill>
                <a:latin typeface="Times New Roman" pitchFamily="18" charset="0"/>
                <a:cs typeface="Times New Roman" pitchFamily="18" charset="0"/>
              </a:rPr>
              <a:t> </a:t>
            </a:r>
          </a:p>
        </p:txBody>
      </p:sp>
      <p:pic>
        <p:nvPicPr>
          <p:cNvPr id="3" name="Picture 2">
            <a:extLst>
              <a:ext uri="{FF2B5EF4-FFF2-40B4-BE49-F238E27FC236}">
                <a16:creationId xmlns:a16="http://schemas.microsoft.com/office/drawing/2014/main" id="{EC36A3EC-4DFD-DDCA-0488-AA35F4DA2402}"/>
              </a:ext>
            </a:extLst>
          </p:cNvPr>
          <p:cNvPicPr>
            <a:picLocks noChangeAspect="1"/>
          </p:cNvPicPr>
          <p:nvPr/>
        </p:nvPicPr>
        <p:blipFill>
          <a:blip r:embed="rId2"/>
          <a:stretch>
            <a:fillRect/>
          </a:stretch>
        </p:blipFill>
        <p:spPr>
          <a:xfrm>
            <a:off x="1941095" y="1843901"/>
            <a:ext cx="7613478" cy="4282581"/>
          </a:xfrm>
          <a:prstGeom prst="rect">
            <a:avLst/>
          </a:prstGeom>
        </p:spPr>
      </p:pic>
    </p:spTree>
    <p:extLst>
      <p:ext uri="{BB962C8B-B14F-4D97-AF65-F5344CB8AC3E}">
        <p14:creationId xmlns:p14="http://schemas.microsoft.com/office/powerpoint/2010/main" val="42570226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fld id="{00000000-1234-1234-1234-123412341234}" type="slidenum">
              <a:rPr lang="en-US" smtClean="0"/>
              <a:pPr/>
              <a:t>9</a:t>
            </a:fld>
            <a:endParaRPr lang="en-US"/>
          </a:p>
        </p:txBody>
      </p:sp>
      <p:sp>
        <p:nvSpPr>
          <p:cNvPr id="6" name="TextShape 1"/>
          <p:cNvSpPr txBox="1"/>
          <p:nvPr/>
        </p:nvSpPr>
        <p:spPr>
          <a:xfrm>
            <a:off x="1941095" y="224590"/>
            <a:ext cx="8010213" cy="578025"/>
          </a:xfrm>
          <a:prstGeom prst="rect">
            <a:avLst/>
          </a:prstGeom>
          <a:noFill/>
          <a:ln>
            <a:noFill/>
          </a:ln>
        </p:spPr>
        <p:txBody>
          <a:bodyPr anchor="ctr"/>
          <a:lstStyle/>
          <a:p>
            <a:pPr>
              <a:lnSpc>
                <a:spcPct val="100000"/>
              </a:lnSpc>
            </a:pPr>
            <a:r>
              <a:rPr lang="en-US" sz="2800" b="1" dirty="0">
                <a:solidFill>
                  <a:srgbClr val="C00000"/>
                </a:solidFill>
                <a:latin typeface="Times New Roman" pitchFamily="18" charset="0"/>
                <a:ea typeface="Century Schoolbook"/>
                <a:cs typeface="Times New Roman" pitchFamily="18" charset="0"/>
              </a:rPr>
              <a:t>9. Results</a:t>
            </a:r>
            <a:r>
              <a:rPr lang="en-US" sz="2200" dirty="0">
                <a:solidFill>
                  <a:srgbClr val="C00000"/>
                </a:solidFill>
                <a:latin typeface="Times New Roman" pitchFamily="18" charset="0"/>
                <a:cs typeface="Times New Roman" pitchFamily="18" charset="0"/>
              </a:rPr>
              <a:t> </a:t>
            </a:r>
          </a:p>
        </p:txBody>
      </p:sp>
      <p:pic>
        <p:nvPicPr>
          <p:cNvPr id="5" name="Picture 4">
            <a:extLst>
              <a:ext uri="{FF2B5EF4-FFF2-40B4-BE49-F238E27FC236}">
                <a16:creationId xmlns:a16="http://schemas.microsoft.com/office/drawing/2014/main" id="{BD18DC21-1C5F-76DA-8E40-970A9E7CD172}"/>
              </a:ext>
            </a:extLst>
          </p:cNvPr>
          <p:cNvPicPr>
            <a:picLocks noChangeAspect="1"/>
          </p:cNvPicPr>
          <p:nvPr/>
        </p:nvPicPr>
        <p:blipFill>
          <a:blip r:embed="rId2"/>
          <a:stretch>
            <a:fillRect/>
          </a:stretch>
        </p:blipFill>
        <p:spPr>
          <a:xfrm>
            <a:off x="2043834" y="1523313"/>
            <a:ext cx="8010213" cy="4505744"/>
          </a:xfrm>
          <a:prstGeom prst="rect">
            <a:avLst/>
          </a:prstGeom>
        </p:spPr>
      </p:pic>
    </p:spTree>
    <p:extLst>
      <p:ext uri="{BB962C8B-B14F-4D97-AF65-F5344CB8AC3E}">
        <p14:creationId xmlns:p14="http://schemas.microsoft.com/office/powerpoint/2010/main" val="258504183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387</Words>
  <Application>Microsoft Office PowerPoint</Application>
  <PresentationFormat>Widescreen</PresentationFormat>
  <Paragraphs>48</Paragraphs>
  <Slides>11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Calibri</vt:lpstr>
      <vt:lpstr>Calibri Light</vt:lpstr>
      <vt:lpstr>Cambria</vt:lpstr>
      <vt:lpstr>Century Gothic</vt:lpstr>
      <vt:lpstr>Century Schoolbook</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HP</cp:lastModifiedBy>
  <cp:revision>1</cp:revision>
  <dcterms:created xsi:type="dcterms:W3CDTF">2023-06-15T13:25:24Z</dcterms:created>
  <dcterms:modified xsi:type="dcterms:W3CDTF">2023-06-15T13:25:42Z</dcterms:modified>
</cp:coreProperties>
</file>